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9"/>
  </p:notesMasterIdLst>
  <p:handoutMasterIdLst>
    <p:handoutMasterId r:id="rId20"/>
  </p:handoutMasterIdLst>
  <p:sldIdLst>
    <p:sldId id="256" r:id="rId2"/>
    <p:sldId id="258" r:id="rId3"/>
    <p:sldId id="284" r:id="rId4"/>
    <p:sldId id="275" r:id="rId5"/>
    <p:sldId id="282" r:id="rId6"/>
    <p:sldId id="259" r:id="rId7"/>
    <p:sldId id="262" r:id="rId8"/>
    <p:sldId id="281" r:id="rId9"/>
    <p:sldId id="265" r:id="rId10"/>
    <p:sldId id="267" r:id="rId11"/>
    <p:sldId id="278" r:id="rId12"/>
    <p:sldId id="268" r:id="rId13"/>
    <p:sldId id="261" r:id="rId14"/>
    <p:sldId id="283" r:id="rId15"/>
    <p:sldId id="272" r:id="rId16"/>
    <p:sldId id="279" r:id="rId17"/>
    <p:sldId id="274"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D6705-7B42-48C9-A9FA-297BE03DE73E}" v="441" dt="2024-06-10T07:36:17.9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REJA MATTHIEU" userId="237886da-be91-44ef-a18c-ab7d0acba4b2" providerId="ADAL" clId="{A4DD6705-7B42-48C9-A9FA-297BE03DE73E}"/>
    <pc:docChg chg="undo custSel addSld delSld modSld">
      <pc:chgData name="IGREJA MATTHIEU" userId="237886da-be91-44ef-a18c-ab7d0acba4b2" providerId="ADAL" clId="{A4DD6705-7B42-48C9-A9FA-297BE03DE73E}" dt="2024-06-19T09:20:24.570" v="5318"/>
      <pc:docMkLst>
        <pc:docMk/>
      </pc:docMkLst>
      <pc:sldChg chg="addSp delSp modSp mod modTransition delDesignElem">
        <pc:chgData name="IGREJA MATTHIEU" userId="237886da-be91-44ef-a18c-ab7d0acba4b2" providerId="ADAL" clId="{A4DD6705-7B42-48C9-A9FA-297BE03DE73E}" dt="2024-06-19T09:10:44.685" v="5283"/>
        <pc:sldMkLst>
          <pc:docMk/>
          <pc:sldMk cId="3004281540" sldId="256"/>
        </pc:sldMkLst>
        <pc:spChg chg="del mod">
          <ac:chgData name="IGREJA MATTHIEU" userId="237886da-be91-44ef-a18c-ab7d0acba4b2" providerId="ADAL" clId="{A4DD6705-7B42-48C9-A9FA-297BE03DE73E}" dt="2024-05-24T08:49:05.759" v="70" actId="478"/>
          <ac:spMkLst>
            <pc:docMk/>
            <pc:sldMk cId="3004281540" sldId="256"/>
            <ac:spMk id="2" creationId="{70550EA4-3A7C-DAE9-2925-260065DA5E6C}"/>
          </ac:spMkLst>
        </pc:spChg>
        <pc:spChg chg="mod">
          <ac:chgData name="IGREJA MATTHIEU" userId="237886da-be91-44ef-a18c-ab7d0acba4b2" providerId="ADAL" clId="{A4DD6705-7B42-48C9-A9FA-297BE03DE73E}" dt="2024-05-24T08:52:23.021" v="87" actId="20577"/>
          <ac:spMkLst>
            <pc:docMk/>
            <pc:sldMk cId="3004281540" sldId="256"/>
            <ac:spMk id="3" creationId="{C298F7F4-170F-79F1-18F9-3F0A136CE83F}"/>
          </ac:spMkLst>
        </pc:spChg>
        <pc:spChg chg="add del mod">
          <ac:chgData name="IGREJA MATTHIEU" userId="237886da-be91-44ef-a18c-ab7d0acba4b2" providerId="ADAL" clId="{A4DD6705-7B42-48C9-A9FA-297BE03DE73E}" dt="2024-05-27T15:05:01.261" v="1896" actId="21"/>
          <ac:spMkLst>
            <pc:docMk/>
            <pc:sldMk cId="3004281540" sldId="256"/>
            <ac:spMk id="7" creationId="{0CA1243C-7B1A-03B9-A36A-326EF10534DE}"/>
          </ac:spMkLst>
        </pc:spChg>
        <pc:spChg chg="add del mod">
          <ac:chgData name="IGREJA MATTHIEU" userId="237886da-be91-44ef-a18c-ab7d0acba4b2" providerId="ADAL" clId="{A4DD6705-7B42-48C9-A9FA-297BE03DE73E}" dt="2024-05-24T08:49:09.404" v="71" actId="478"/>
          <ac:spMkLst>
            <pc:docMk/>
            <pc:sldMk cId="3004281540" sldId="256"/>
            <ac:spMk id="9" creationId="{CE1E3EC4-2817-6189-A061-DA3C6174B110}"/>
          </ac:spMkLst>
        </pc:spChg>
        <pc:spChg chg="del">
          <ac:chgData name="IGREJA MATTHIEU" userId="237886da-be91-44ef-a18c-ab7d0acba4b2" providerId="ADAL" clId="{A4DD6705-7B42-48C9-A9FA-297BE03DE73E}" dt="2024-06-12T14:29:08.709" v="4661"/>
          <ac:spMkLst>
            <pc:docMk/>
            <pc:sldMk cId="3004281540" sldId="256"/>
            <ac:spMk id="10" creationId="{E91DC736-0EF8-4F87-9146-EBF1D2EE4D3D}"/>
          </ac:spMkLst>
        </pc:spChg>
        <pc:spChg chg="del">
          <ac:chgData name="IGREJA MATTHIEU" userId="237886da-be91-44ef-a18c-ab7d0acba4b2" providerId="ADAL" clId="{A4DD6705-7B42-48C9-A9FA-297BE03DE73E}" dt="2024-06-12T14:29:08.709" v="4661"/>
          <ac:spMkLst>
            <pc:docMk/>
            <pc:sldMk cId="3004281540" sldId="256"/>
            <ac:spMk id="12" creationId="{097CD68E-23E3-4007-8847-CD0944C4F7BE}"/>
          </ac:spMkLst>
        </pc:spChg>
        <pc:spChg chg="del">
          <ac:chgData name="IGREJA MATTHIEU" userId="237886da-be91-44ef-a18c-ab7d0acba4b2" providerId="ADAL" clId="{A4DD6705-7B42-48C9-A9FA-297BE03DE73E}" dt="2024-06-12T14:29:08.709" v="4661"/>
          <ac:spMkLst>
            <pc:docMk/>
            <pc:sldMk cId="3004281540" sldId="256"/>
            <ac:spMk id="14" creationId="{AF2F604E-43BE-4DC3-B983-E071523364F8}"/>
          </ac:spMkLst>
        </pc:spChg>
        <pc:spChg chg="del">
          <ac:chgData name="IGREJA MATTHIEU" userId="237886da-be91-44ef-a18c-ab7d0acba4b2" providerId="ADAL" clId="{A4DD6705-7B42-48C9-A9FA-297BE03DE73E}" dt="2024-06-12T14:29:08.709" v="4661"/>
          <ac:spMkLst>
            <pc:docMk/>
            <pc:sldMk cId="3004281540" sldId="256"/>
            <ac:spMk id="16" creationId="{08C9B587-E65E-4B52-B37C-ABEBB6E87928}"/>
          </ac:spMkLst>
        </pc:spChg>
        <pc:spChg chg="add mod">
          <ac:chgData name="IGREJA MATTHIEU" userId="237886da-be91-44ef-a18c-ab7d0acba4b2" providerId="ADAL" clId="{A4DD6705-7B42-48C9-A9FA-297BE03DE73E}" dt="2024-05-27T15:05:40.193" v="1905" actId="113"/>
          <ac:spMkLst>
            <pc:docMk/>
            <pc:sldMk cId="3004281540" sldId="256"/>
            <ac:spMk id="20" creationId="{0CA1243C-7B1A-03B9-A36A-326EF10534DE}"/>
          </ac:spMkLst>
        </pc:spChg>
        <pc:picChg chg="add del mod ord">
          <ac:chgData name="IGREJA MATTHIEU" userId="237886da-be91-44ef-a18c-ab7d0acba4b2" providerId="ADAL" clId="{A4DD6705-7B42-48C9-A9FA-297BE03DE73E}" dt="2024-05-27T15:02:04.183" v="1861" actId="478"/>
          <ac:picMkLst>
            <pc:docMk/>
            <pc:sldMk cId="3004281540" sldId="256"/>
            <ac:picMk id="4" creationId="{7B424FBD-F217-26CC-1A96-D48A42FAB72B}"/>
          </ac:picMkLst>
        </pc:picChg>
        <pc:picChg chg="del">
          <ac:chgData name="IGREJA MATTHIEU" userId="237886da-be91-44ef-a18c-ab7d0acba4b2" providerId="ADAL" clId="{A4DD6705-7B42-48C9-A9FA-297BE03DE73E}" dt="2024-05-24T08:39:40.448" v="5" actId="478"/>
          <ac:picMkLst>
            <pc:docMk/>
            <pc:sldMk cId="3004281540" sldId="256"/>
            <ac:picMk id="5" creationId="{135A6589-516C-73BF-06A0-1888B935FF6F}"/>
          </ac:picMkLst>
        </pc:picChg>
        <pc:picChg chg="add mod ord">
          <ac:chgData name="IGREJA MATTHIEU" userId="237886da-be91-44ef-a18c-ab7d0acba4b2" providerId="ADAL" clId="{A4DD6705-7B42-48C9-A9FA-297BE03DE73E}" dt="2024-05-27T14:59:47.231" v="1778" actId="1076"/>
          <ac:picMkLst>
            <pc:docMk/>
            <pc:sldMk cId="3004281540" sldId="256"/>
            <ac:picMk id="5" creationId="{B9C1DA7D-A475-9FAB-6795-C2520E0B3BF8}"/>
          </ac:picMkLst>
        </pc:picChg>
        <pc:picChg chg="mod">
          <ac:chgData name="IGREJA MATTHIEU" userId="237886da-be91-44ef-a18c-ab7d0acba4b2" providerId="ADAL" clId="{A4DD6705-7B42-48C9-A9FA-297BE03DE73E}" dt="2024-05-24T08:50:19.760" v="81" actId="1076"/>
          <ac:picMkLst>
            <pc:docMk/>
            <pc:sldMk cId="3004281540" sldId="256"/>
            <ac:picMk id="6" creationId="{00000000-0000-0000-0000-000000000000}"/>
          </ac:picMkLst>
        </pc:picChg>
        <pc:picChg chg="add del mod ord">
          <ac:chgData name="IGREJA MATTHIEU" userId="237886da-be91-44ef-a18c-ab7d0acba4b2" providerId="ADAL" clId="{A4DD6705-7B42-48C9-A9FA-297BE03DE73E}" dt="2024-05-27T15:02:01.094" v="1860" actId="478"/>
          <ac:picMkLst>
            <pc:docMk/>
            <pc:sldMk cId="3004281540" sldId="256"/>
            <ac:picMk id="9" creationId="{55DB8D67-F195-D79D-53F5-31DC1737E462}"/>
          </ac:picMkLst>
        </pc:picChg>
        <pc:picChg chg="add mod">
          <ac:chgData name="IGREJA MATTHIEU" userId="237886da-be91-44ef-a18c-ab7d0acba4b2" providerId="ADAL" clId="{A4DD6705-7B42-48C9-A9FA-297BE03DE73E}" dt="2024-06-14T07:12:29.078" v="5133" actId="1076"/>
          <ac:picMkLst>
            <pc:docMk/>
            <pc:sldMk cId="3004281540" sldId="256"/>
            <ac:picMk id="11" creationId="{19AA7090-8B1C-073A-2548-6CA6F4F0EB7F}"/>
          </ac:picMkLst>
        </pc:picChg>
        <pc:picChg chg="add mod">
          <ac:chgData name="IGREJA MATTHIEU" userId="237886da-be91-44ef-a18c-ab7d0acba4b2" providerId="ADAL" clId="{A4DD6705-7B42-48C9-A9FA-297BE03DE73E}" dt="2024-06-14T07:41:45.957" v="5135" actId="1076"/>
          <ac:picMkLst>
            <pc:docMk/>
            <pc:sldMk cId="3004281540" sldId="256"/>
            <ac:picMk id="13" creationId="{813ECB48-57B9-9B29-0C67-143B1AA9EC94}"/>
          </ac:picMkLst>
        </pc:picChg>
        <pc:picChg chg="add del mod ord">
          <ac:chgData name="IGREJA MATTHIEU" userId="237886da-be91-44ef-a18c-ab7d0acba4b2" providerId="ADAL" clId="{A4DD6705-7B42-48C9-A9FA-297BE03DE73E}" dt="2024-05-27T15:04:22.546" v="1876" actId="478"/>
          <ac:picMkLst>
            <pc:docMk/>
            <pc:sldMk cId="3004281540" sldId="256"/>
            <ac:picMk id="17" creationId="{2E982ECF-58DE-D0B2-66A4-22B0FBF4C81C}"/>
          </ac:picMkLst>
        </pc:picChg>
        <pc:picChg chg="add mod">
          <ac:chgData name="IGREJA MATTHIEU" userId="237886da-be91-44ef-a18c-ab7d0acba4b2" providerId="ADAL" clId="{A4DD6705-7B42-48C9-A9FA-297BE03DE73E}" dt="2024-05-27T15:05:52.747" v="1906" actId="14100"/>
          <ac:picMkLst>
            <pc:docMk/>
            <pc:sldMk cId="3004281540" sldId="256"/>
            <ac:picMk id="19" creationId="{C927647F-7559-340C-1665-E1ACD13AE3A3}"/>
          </ac:picMkLst>
        </pc:picChg>
      </pc:sldChg>
      <pc:sldChg chg="modSp mod modTransition modAnim">
        <pc:chgData name="IGREJA MATTHIEU" userId="237886da-be91-44ef-a18c-ab7d0acba4b2" providerId="ADAL" clId="{A4DD6705-7B42-48C9-A9FA-297BE03DE73E}" dt="2024-06-19T09:17:30.598" v="5304"/>
        <pc:sldMkLst>
          <pc:docMk/>
          <pc:sldMk cId="2977626351" sldId="258"/>
        </pc:sldMkLst>
        <pc:spChg chg="mod">
          <ac:chgData name="IGREJA MATTHIEU" userId="237886da-be91-44ef-a18c-ab7d0acba4b2" providerId="ADAL" clId="{A4DD6705-7B42-48C9-A9FA-297BE03DE73E}" dt="2024-06-12T14:29:08.709" v="4661"/>
          <ac:spMkLst>
            <pc:docMk/>
            <pc:sldMk cId="2977626351" sldId="258"/>
            <ac:spMk id="2" creationId="{CA87F591-08FC-B6A0-3755-1EE304198FC8}"/>
          </ac:spMkLst>
        </pc:spChg>
        <pc:spChg chg="mod">
          <ac:chgData name="IGREJA MATTHIEU" userId="237886da-be91-44ef-a18c-ab7d0acba4b2" providerId="ADAL" clId="{A4DD6705-7B42-48C9-A9FA-297BE03DE73E}" dt="2024-06-10T14:03:57.580" v="3689" actId="20577"/>
          <ac:spMkLst>
            <pc:docMk/>
            <pc:sldMk cId="2977626351" sldId="258"/>
            <ac:spMk id="3" creationId="{A8BBF43A-8522-D00D-7A61-56EC5C278356}"/>
          </ac:spMkLst>
        </pc:spChg>
        <pc:spChg chg="mod">
          <ac:chgData name="IGREJA MATTHIEU" userId="237886da-be91-44ef-a18c-ab7d0acba4b2" providerId="ADAL" clId="{A4DD6705-7B42-48C9-A9FA-297BE03DE73E}" dt="2024-06-12T14:29:08.709" v="4661"/>
          <ac:spMkLst>
            <pc:docMk/>
            <pc:sldMk cId="2977626351" sldId="258"/>
            <ac:spMk id="4" creationId="{F4ACFA3C-C760-8C45-FF6C-7CF0830CD402}"/>
          </ac:spMkLst>
        </pc:spChg>
        <pc:picChg chg="mod">
          <ac:chgData name="IGREJA MATTHIEU" userId="237886da-be91-44ef-a18c-ab7d0acba4b2" providerId="ADAL" clId="{A4DD6705-7B42-48C9-A9FA-297BE03DE73E}" dt="2024-06-10T08:26:58.725" v="2887" actId="1076"/>
          <ac:picMkLst>
            <pc:docMk/>
            <pc:sldMk cId="2977626351" sldId="258"/>
            <ac:picMk id="6" creationId="{00000000-0000-0000-0000-000000000000}"/>
          </ac:picMkLst>
        </pc:picChg>
      </pc:sldChg>
      <pc:sldChg chg="addSp modSp mod modTransition modAnim">
        <pc:chgData name="IGREJA MATTHIEU" userId="237886da-be91-44ef-a18c-ab7d0acba4b2" providerId="ADAL" clId="{A4DD6705-7B42-48C9-A9FA-297BE03DE73E}" dt="2024-06-19T09:18:35.834" v="5308"/>
        <pc:sldMkLst>
          <pc:docMk/>
          <pc:sldMk cId="1847146347" sldId="259"/>
        </pc:sldMkLst>
        <pc:spChg chg="mod">
          <ac:chgData name="IGREJA MATTHIEU" userId="237886da-be91-44ef-a18c-ab7d0acba4b2" providerId="ADAL" clId="{A4DD6705-7B42-48C9-A9FA-297BE03DE73E}" dt="2024-06-12T14:29:08.709" v="4661"/>
          <ac:spMkLst>
            <pc:docMk/>
            <pc:sldMk cId="1847146347" sldId="259"/>
            <ac:spMk id="2" creationId="{3CFCED89-31CC-E521-CA67-21C9BCDD51C1}"/>
          </ac:spMkLst>
        </pc:spChg>
        <pc:spChg chg="mod">
          <ac:chgData name="IGREJA MATTHIEU" userId="237886da-be91-44ef-a18c-ab7d0acba4b2" providerId="ADAL" clId="{A4DD6705-7B42-48C9-A9FA-297BE03DE73E}" dt="2024-06-10T12:44:24.119" v="3097" actId="20577"/>
          <ac:spMkLst>
            <pc:docMk/>
            <pc:sldMk cId="1847146347" sldId="259"/>
            <ac:spMk id="3" creationId="{BA8717F4-9695-E5A1-DB56-EB779F24D079}"/>
          </ac:spMkLst>
        </pc:spChg>
        <pc:spChg chg="mod">
          <ac:chgData name="IGREJA MATTHIEU" userId="237886da-be91-44ef-a18c-ab7d0acba4b2" providerId="ADAL" clId="{A4DD6705-7B42-48C9-A9FA-297BE03DE73E}" dt="2024-06-12T14:29:08.709" v="4661"/>
          <ac:spMkLst>
            <pc:docMk/>
            <pc:sldMk cId="1847146347" sldId="259"/>
            <ac:spMk id="4" creationId="{0FA08F02-8832-006D-60E6-0FF8D2EC07F5}"/>
          </ac:spMkLst>
        </pc:spChg>
        <pc:graphicFrameChg chg="mod modGraphic">
          <ac:chgData name="IGREJA MATTHIEU" userId="237886da-be91-44ef-a18c-ab7d0acba4b2" providerId="ADAL" clId="{A4DD6705-7B42-48C9-A9FA-297BE03DE73E}" dt="2024-06-10T13:49:32.643" v="3598" actId="255"/>
          <ac:graphicFrameMkLst>
            <pc:docMk/>
            <pc:sldMk cId="1847146347" sldId="259"/>
            <ac:graphicFrameMk id="7" creationId="{00000000-0000-0000-0000-000000000000}"/>
          </ac:graphicFrameMkLst>
        </pc:graphicFrameChg>
        <pc:picChg chg="add mod">
          <ac:chgData name="IGREJA MATTHIEU" userId="237886da-be91-44ef-a18c-ab7d0acba4b2" providerId="ADAL" clId="{A4DD6705-7B42-48C9-A9FA-297BE03DE73E}" dt="2024-06-10T09:17:12.036" v="2901" actId="1076"/>
          <ac:picMkLst>
            <pc:docMk/>
            <pc:sldMk cId="1847146347" sldId="259"/>
            <ac:picMk id="5122" creationId="{D9D81F44-87D6-38E9-59EF-BDBF42AA40CC}"/>
          </ac:picMkLst>
        </pc:picChg>
      </pc:sldChg>
      <pc:sldChg chg="addSp delSp modSp mod modTransition modAnim">
        <pc:chgData name="IGREJA MATTHIEU" userId="237886da-be91-44ef-a18c-ab7d0acba4b2" providerId="ADAL" clId="{A4DD6705-7B42-48C9-A9FA-297BE03DE73E}" dt="2024-06-19T09:20:03.650" v="5315"/>
        <pc:sldMkLst>
          <pc:docMk/>
          <pc:sldMk cId="1275154539" sldId="261"/>
        </pc:sldMkLst>
        <pc:spChg chg="mod">
          <ac:chgData name="IGREJA MATTHIEU" userId="237886da-be91-44ef-a18c-ab7d0acba4b2" providerId="ADAL" clId="{A4DD6705-7B42-48C9-A9FA-297BE03DE73E}" dt="2024-06-10T09:19:43.873" v="2921" actId="113"/>
          <ac:spMkLst>
            <pc:docMk/>
            <pc:sldMk cId="1275154539" sldId="261"/>
            <ac:spMk id="2" creationId="{D916F05E-B50E-4B89-E354-DAED0824FD37}"/>
          </ac:spMkLst>
        </pc:spChg>
        <pc:spChg chg="mod">
          <ac:chgData name="IGREJA MATTHIEU" userId="237886da-be91-44ef-a18c-ab7d0acba4b2" providerId="ADAL" clId="{A4DD6705-7B42-48C9-A9FA-297BE03DE73E}" dt="2024-06-12T14:29:08.709" v="4661"/>
          <ac:spMkLst>
            <pc:docMk/>
            <pc:sldMk cId="1275154539" sldId="261"/>
            <ac:spMk id="3" creationId="{5D957824-3780-E9C1-CA99-C78E9B81A719}"/>
          </ac:spMkLst>
        </pc:spChg>
        <pc:spChg chg="mod">
          <ac:chgData name="IGREJA MATTHIEU" userId="237886da-be91-44ef-a18c-ab7d0acba4b2" providerId="ADAL" clId="{A4DD6705-7B42-48C9-A9FA-297BE03DE73E}" dt="2024-06-12T14:29:08.709" v="4661"/>
          <ac:spMkLst>
            <pc:docMk/>
            <pc:sldMk cId="1275154539" sldId="261"/>
            <ac:spMk id="4" creationId="{CB05A73D-3CCB-EC62-FE70-D3D85E1C695D}"/>
          </ac:spMkLst>
        </pc:spChg>
        <pc:graphicFrameChg chg="add mod">
          <ac:chgData name="IGREJA MATTHIEU" userId="237886da-be91-44ef-a18c-ab7d0acba4b2" providerId="ADAL" clId="{A4DD6705-7B42-48C9-A9FA-297BE03DE73E}" dt="2024-05-24T09:58:56.330" v="388"/>
          <ac:graphicFrameMkLst>
            <pc:docMk/>
            <pc:sldMk cId="1275154539" sldId="261"/>
            <ac:graphicFrameMk id="5" creationId="{CEB88370-0DC9-3E2A-BECB-0568FB6D8BED}"/>
          </ac:graphicFrameMkLst>
        </pc:graphicFrameChg>
        <pc:graphicFrameChg chg="add del mod">
          <ac:chgData name="IGREJA MATTHIEU" userId="237886da-be91-44ef-a18c-ab7d0acba4b2" providerId="ADAL" clId="{A4DD6705-7B42-48C9-A9FA-297BE03DE73E}" dt="2024-05-24T09:59:37.369" v="392" actId="478"/>
          <ac:graphicFrameMkLst>
            <pc:docMk/>
            <pc:sldMk cId="1275154539" sldId="261"/>
            <ac:graphicFrameMk id="6" creationId="{08DC6602-22E2-911F-774F-38FC60E1F5AB}"/>
          </ac:graphicFrameMkLst>
        </pc:graphicFrameChg>
        <pc:picChg chg="add del mod">
          <ac:chgData name="IGREJA MATTHIEU" userId="237886da-be91-44ef-a18c-ab7d0acba4b2" providerId="ADAL" clId="{A4DD6705-7B42-48C9-A9FA-297BE03DE73E}" dt="2024-05-24T13:03:21.508" v="1377" actId="478"/>
          <ac:picMkLst>
            <pc:docMk/>
            <pc:sldMk cId="1275154539" sldId="261"/>
            <ac:picMk id="2050" creationId="{7D656084-1C2E-ABFB-33E1-644C203C7CFD}"/>
          </ac:picMkLst>
        </pc:picChg>
        <pc:picChg chg="add del mod">
          <ac:chgData name="IGREJA MATTHIEU" userId="237886da-be91-44ef-a18c-ab7d0acba4b2" providerId="ADAL" clId="{A4DD6705-7B42-48C9-A9FA-297BE03DE73E}" dt="2024-05-24T13:04:22.611" v="1384" actId="478"/>
          <ac:picMkLst>
            <pc:docMk/>
            <pc:sldMk cId="1275154539" sldId="261"/>
            <ac:picMk id="2052" creationId="{599E4E25-5AE4-4C47-30C0-C52C70F4F46C}"/>
          </ac:picMkLst>
        </pc:picChg>
        <pc:picChg chg="add mod">
          <ac:chgData name="IGREJA MATTHIEU" userId="237886da-be91-44ef-a18c-ab7d0acba4b2" providerId="ADAL" clId="{A4DD6705-7B42-48C9-A9FA-297BE03DE73E}" dt="2024-05-24T13:05:40.573" v="1393" actId="14100"/>
          <ac:picMkLst>
            <pc:docMk/>
            <pc:sldMk cId="1275154539" sldId="261"/>
            <ac:picMk id="2054" creationId="{1E81F19D-18C3-3B71-BD8E-65E44CE34A47}"/>
          </ac:picMkLst>
        </pc:picChg>
      </pc:sldChg>
      <pc:sldChg chg="addSp delSp modSp mod modTransition modAnim">
        <pc:chgData name="IGREJA MATTHIEU" userId="237886da-be91-44ef-a18c-ab7d0acba4b2" providerId="ADAL" clId="{A4DD6705-7B42-48C9-A9FA-297BE03DE73E}" dt="2024-06-19T09:18:41.898" v="5309"/>
        <pc:sldMkLst>
          <pc:docMk/>
          <pc:sldMk cId="1291958061" sldId="262"/>
        </pc:sldMkLst>
        <pc:spChg chg="mod">
          <ac:chgData name="IGREJA MATTHIEU" userId="237886da-be91-44ef-a18c-ab7d0acba4b2" providerId="ADAL" clId="{A4DD6705-7B42-48C9-A9FA-297BE03DE73E}" dt="2024-06-12T14:29:08.709" v="4661"/>
          <ac:spMkLst>
            <pc:docMk/>
            <pc:sldMk cId="1291958061" sldId="262"/>
            <ac:spMk id="2" creationId="{6DF396CE-CF76-C763-5026-5F252625F30D}"/>
          </ac:spMkLst>
        </pc:spChg>
        <pc:spChg chg="mod">
          <ac:chgData name="IGREJA MATTHIEU" userId="237886da-be91-44ef-a18c-ab7d0acba4b2" providerId="ADAL" clId="{A4DD6705-7B42-48C9-A9FA-297BE03DE73E}" dt="2024-06-12T14:29:08.709" v="4661"/>
          <ac:spMkLst>
            <pc:docMk/>
            <pc:sldMk cId="1291958061" sldId="262"/>
            <ac:spMk id="4" creationId="{9B5F7820-070E-3CC5-1C35-BAC01157F644}"/>
          </ac:spMkLst>
        </pc:spChg>
        <pc:spChg chg="add del">
          <ac:chgData name="IGREJA MATTHIEU" userId="237886da-be91-44ef-a18c-ab7d0acba4b2" providerId="ADAL" clId="{A4DD6705-7B42-48C9-A9FA-297BE03DE73E}" dt="2024-05-24T10:07:32.562" v="406" actId="478"/>
          <ac:spMkLst>
            <pc:docMk/>
            <pc:sldMk cId="1291958061" sldId="262"/>
            <ac:spMk id="7" creationId="{245FE3CA-97B9-BB1A-0315-85F070926E9D}"/>
          </ac:spMkLst>
        </pc:spChg>
        <pc:graphicFrameChg chg="mod modGraphic">
          <ac:chgData name="IGREJA MATTHIEU" userId="237886da-be91-44ef-a18c-ab7d0acba4b2" providerId="ADAL" clId="{A4DD6705-7B42-48C9-A9FA-297BE03DE73E}" dt="2024-05-24T10:16:42.255" v="439" actId="1076"/>
          <ac:graphicFrameMkLst>
            <pc:docMk/>
            <pc:sldMk cId="1291958061" sldId="262"/>
            <ac:graphicFrameMk id="5" creationId="{00000000-0000-0000-0000-000000000000}"/>
          </ac:graphicFrameMkLst>
        </pc:graphicFrameChg>
        <pc:picChg chg="add del mod">
          <ac:chgData name="IGREJA MATTHIEU" userId="237886da-be91-44ef-a18c-ab7d0acba4b2" providerId="ADAL" clId="{A4DD6705-7B42-48C9-A9FA-297BE03DE73E}" dt="2024-05-24T10:11:00.528" v="417" actId="478"/>
          <ac:picMkLst>
            <pc:docMk/>
            <pc:sldMk cId="1291958061" sldId="262"/>
            <ac:picMk id="3074" creationId="{6E9A1C62-B28D-ECD1-4AF6-36B79CECF361}"/>
          </ac:picMkLst>
        </pc:picChg>
        <pc:picChg chg="add mod">
          <ac:chgData name="IGREJA MATTHIEU" userId="237886da-be91-44ef-a18c-ab7d0acba4b2" providerId="ADAL" clId="{A4DD6705-7B42-48C9-A9FA-297BE03DE73E}" dt="2024-05-24T10:13:31.895" v="434" actId="1076"/>
          <ac:picMkLst>
            <pc:docMk/>
            <pc:sldMk cId="1291958061" sldId="262"/>
            <ac:picMk id="3076" creationId="{F2E4C9F3-9487-AFE0-BA04-0815415995A2}"/>
          </ac:picMkLst>
        </pc:picChg>
        <pc:picChg chg="add mod">
          <ac:chgData name="IGREJA MATTHIEU" userId="237886da-be91-44ef-a18c-ab7d0acba4b2" providerId="ADAL" clId="{A4DD6705-7B42-48C9-A9FA-297BE03DE73E}" dt="2024-06-12T13:42:44.125" v="4145" actId="1076"/>
          <ac:picMkLst>
            <pc:docMk/>
            <pc:sldMk cId="1291958061" sldId="262"/>
            <ac:picMk id="3078" creationId="{DEC8B0A6-AFC5-70AC-38BD-5A17D53D5CBE}"/>
          </ac:picMkLst>
        </pc:picChg>
        <pc:picChg chg="add mod">
          <ac:chgData name="IGREJA MATTHIEU" userId="237886da-be91-44ef-a18c-ab7d0acba4b2" providerId="ADAL" clId="{A4DD6705-7B42-48C9-A9FA-297BE03DE73E}" dt="2024-06-10T13:49:50.135" v="3599" actId="14100"/>
          <ac:picMkLst>
            <pc:docMk/>
            <pc:sldMk cId="1291958061" sldId="262"/>
            <ac:picMk id="3080" creationId="{8875BCA7-2334-D109-1F1F-AA42170E2B65}"/>
          </ac:picMkLst>
        </pc:picChg>
      </pc:sldChg>
      <pc:sldChg chg="addSp delSp modSp del mod modTransition addAnim delAnim modAnim">
        <pc:chgData name="IGREJA MATTHIEU" userId="237886da-be91-44ef-a18c-ab7d0acba4b2" providerId="ADAL" clId="{A4DD6705-7B42-48C9-A9FA-297BE03DE73E}" dt="2024-06-10T12:43:16.591" v="3093" actId="2696"/>
        <pc:sldMkLst>
          <pc:docMk/>
          <pc:sldMk cId="2762658278" sldId="264"/>
        </pc:sldMkLst>
        <pc:spChg chg="mod">
          <ac:chgData name="IGREJA MATTHIEU" userId="237886da-be91-44ef-a18c-ab7d0acba4b2" providerId="ADAL" clId="{A4DD6705-7B42-48C9-A9FA-297BE03DE73E}" dt="2024-06-10T12:42:40.259" v="3084" actId="21"/>
          <ac:spMkLst>
            <pc:docMk/>
            <pc:sldMk cId="2762658278" sldId="264"/>
            <ac:spMk id="2" creationId="{FD67F6EF-C8FC-982A-9BDF-247F5771ECD9}"/>
          </ac:spMkLst>
        </pc:spChg>
        <pc:spChg chg="del mod">
          <ac:chgData name="IGREJA MATTHIEU" userId="237886da-be91-44ef-a18c-ab7d0acba4b2" providerId="ADAL" clId="{A4DD6705-7B42-48C9-A9FA-297BE03DE73E}" dt="2024-06-10T12:42:27.868" v="3083" actId="478"/>
          <ac:spMkLst>
            <pc:docMk/>
            <pc:sldMk cId="2762658278" sldId="264"/>
            <ac:spMk id="3" creationId="{B3F4BE5E-E105-96C8-2DD2-18922B3CA54E}"/>
          </ac:spMkLst>
        </pc:spChg>
        <pc:spChg chg="add mod">
          <ac:chgData name="IGREJA MATTHIEU" userId="237886da-be91-44ef-a18c-ab7d0acba4b2" providerId="ADAL" clId="{A4DD6705-7B42-48C9-A9FA-297BE03DE73E}" dt="2024-06-10T12:42:27.868" v="3083" actId="478"/>
          <ac:spMkLst>
            <pc:docMk/>
            <pc:sldMk cId="2762658278" sldId="264"/>
            <ac:spMk id="6" creationId="{E43065F8-D5D4-95D8-4043-B0F203088157}"/>
          </ac:spMkLst>
        </pc:spChg>
        <pc:picChg chg="add del mod">
          <ac:chgData name="IGREJA MATTHIEU" userId="237886da-be91-44ef-a18c-ab7d0acba4b2" providerId="ADAL" clId="{A4DD6705-7B42-48C9-A9FA-297BE03DE73E}" dt="2024-06-10T12:42:48.584" v="3086" actId="21"/>
          <ac:picMkLst>
            <pc:docMk/>
            <pc:sldMk cId="2762658278" sldId="264"/>
            <ac:picMk id="6146" creationId="{A017AE7C-78EA-12FE-4650-85ACCF705783}"/>
          </ac:picMkLst>
        </pc:picChg>
      </pc:sldChg>
      <pc:sldChg chg="addSp delSp modSp mod modTransition modAnim">
        <pc:chgData name="IGREJA MATTHIEU" userId="237886da-be91-44ef-a18c-ab7d0acba4b2" providerId="ADAL" clId="{A4DD6705-7B42-48C9-A9FA-297BE03DE73E}" dt="2024-06-19T09:18:54.974" v="5311"/>
        <pc:sldMkLst>
          <pc:docMk/>
          <pc:sldMk cId="691752967" sldId="265"/>
        </pc:sldMkLst>
        <pc:spChg chg="mod">
          <ac:chgData name="IGREJA MATTHIEU" userId="237886da-be91-44ef-a18c-ab7d0acba4b2" providerId="ADAL" clId="{A4DD6705-7B42-48C9-A9FA-297BE03DE73E}" dt="2024-06-10T09:21:04.902" v="2932" actId="113"/>
          <ac:spMkLst>
            <pc:docMk/>
            <pc:sldMk cId="691752967" sldId="265"/>
            <ac:spMk id="2" creationId="{AE7CEBB4-99D7-584F-CD93-93C6339EDBCD}"/>
          </ac:spMkLst>
        </pc:spChg>
        <pc:spChg chg="mod">
          <ac:chgData name="IGREJA MATTHIEU" userId="237886da-be91-44ef-a18c-ab7d0acba4b2" providerId="ADAL" clId="{A4DD6705-7B42-48C9-A9FA-297BE03DE73E}" dt="2024-06-10T12:25:06.683" v="2958" actId="1076"/>
          <ac:spMkLst>
            <pc:docMk/>
            <pc:sldMk cId="691752967" sldId="265"/>
            <ac:spMk id="3" creationId="{B03A798F-9C97-F83B-CC49-55E58CDD7A76}"/>
          </ac:spMkLst>
        </pc:spChg>
        <pc:spChg chg="mod">
          <ac:chgData name="IGREJA MATTHIEU" userId="237886da-be91-44ef-a18c-ab7d0acba4b2" providerId="ADAL" clId="{A4DD6705-7B42-48C9-A9FA-297BE03DE73E}" dt="2024-06-12T14:29:08.709" v="4661"/>
          <ac:spMkLst>
            <pc:docMk/>
            <pc:sldMk cId="691752967" sldId="265"/>
            <ac:spMk id="4" creationId="{9B667D74-2347-CCC9-A551-A84F99B7F7E3}"/>
          </ac:spMkLst>
        </pc:spChg>
        <pc:spChg chg="add mod">
          <ac:chgData name="IGREJA MATTHIEU" userId="237886da-be91-44ef-a18c-ab7d0acba4b2" providerId="ADAL" clId="{A4DD6705-7B42-48C9-A9FA-297BE03DE73E}" dt="2024-06-12T06:50:57.683" v="3765" actId="20577"/>
          <ac:spMkLst>
            <pc:docMk/>
            <pc:sldMk cId="691752967" sldId="265"/>
            <ac:spMk id="5" creationId="{A882ECDD-4385-258D-EC47-C94F4FE6475E}"/>
          </ac:spMkLst>
        </pc:spChg>
        <pc:spChg chg="add del mod">
          <ac:chgData name="IGREJA MATTHIEU" userId="237886da-be91-44ef-a18c-ab7d0acba4b2" providerId="ADAL" clId="{A4DD6705-7B42-48C9-A9FA-297BE03DE73E}" dt="2024-06-10T12:22:48.742" v="2953" actId="11529"/>
          <ac:spMkLst>
            <pc:docMk/>
            <pc:sldMk cId="691752967" sldId="265"/>
            <ac:spMk id="11" creationId="{B566C834-64F8-ECEB-D9E4-D90776E0FEF7}"/>
          </ac:spMkLst>
        </pc:spChg>
        <pc:picChg chg="add del mod">
          <ac:chgData name="IGREJA MATTHIEU" userId="237886da-be91-44ef-a18c-ab7d0acba4b2" providerId="ADAL" clId="{A4DD6705-7B42-48C9-A9FA-297BE03DE73E}" dt="2024-06-10T08:06:46.957" v="2731" actId="21"/>
          <ac:picMkLst>
            <pc:docMk/>
            <pc:sldMk cId="691752967" sldId="265"/>
            <ac:picMk id="6" creationId="{8085940B-8591-5413-551A-093C71EAE243}"/>
          </ac:picMkLst>
        </pc:picChg>
        <pc:picChg chg="add del mod">
          <ac:chgData name="IGREJA MATTHIEU" userId="237886da-be91-44ef-a18c-ab7d0acba4b2" providerId="ADAL" clId="{A4DD6705-7B42-48C9-A9FA-297BE03DE73E}" dt="2024-06-10T12:22:50.484" v="2954" actId="21"/>
          <ac:picMkLst>
            <pc:docMk/>
            <pc:sldMk cId="691752967" sldId="265"/>
            <ac:picMk id="7" creationId="{8085940B-8591-5413-551A-093C71EAE243}"/>
          </ac:picMkLst>
        </pc:picChg>
        <pc:picChg chg="add del mod">
          <ac:chgData name="IGREJA MATTHIEU" userId="237886da-be91-44ef-a18c-ab7d0acba4b2" providerId="ADAL" clId="{A4DD6705-7B42-48C9-A9FA-297BE03DE73E}" dt="2024-06-10T12:27:44.764" v="2976" actId="21"/>
          <ac:picMkLst>
            <pc:docMk/>
            <pc:sldMk cId="691752967" sldId="265"/>
            <ac:picMk id="8" creationId="{7A520CCF-03F3-2372-936B-829FC3BED4E3}"/>
          </ac:picMkLst>
        </pc:picChg>
        <pc:picChg chg="add del mod">
          <ac:chgData name="IGREJA MATTHIEU" userId="237886da-be91-44ef-a18c-ab7d0acba4b2" providerId="ADAL" clId="{A4DD6705-7B42-48C9-A9FA-297BE03DE73E}" dt="2024-06-10T12:26:14.767" v="2970" actId="21"/>
          <ac:picMkLst>
            <pc:docMk/>
            <pc:sldMk cId="691752967" sldId="265"/>
            <ac:picMk id="9" creationId="{3BA65C59-B252-D767-9F01-ECA135D4E988}"/>
          </ac:picMkLst>
        </pc:picChg>
        <pc:picChg chg="add del mod">
          <ac:chgData name="IGREJA MATTHIEU" userId="237886da-be91-44ef-a18c-ab7d0acba4b2" providerId="ADAL" clId="{A4DD6705-7B42-48C9-A9FA-297BE03DE73E}" dt="2024-06-10T12:28:34.304" v="2985" actId="21"/>
          <ac:picMkLst>
            <pc:docMk/>
            <pc:sldMk cId="691752967" sldId="265"/>
            <ac:picMk id="10" creationId="{7FCBB946-4DF0-75F7-99D9-ED93E55B28B0}"/>
          </ac:picMkLst>
        </pc:picChg>
        <pc:picChg chg="add mod">
          <ac:chgData name="IGREJA MATTHIEU" userId="237886da-be91-44ef-a18c-ab7d0acba4b2" providerId="ADAL" clId="{A4DD6705-7B42-48C9-A9FA-297BE03DE73E}" dt="2024-06-10T12:24:13.871" v="2957" actId="1076"/>
          <ac:picMkLst>
            <pc:docMk/>
            <pc:sldMk cId="691752967" sldId="265"/>
            <ac:picMk id="12" creationId="{8085940B-8591-5413-551A-093C71EAE243}"/>
          </ac:picMkLst>
        </pc:picChg>
        <pc:picChg chg="add del mod">
          <ac:chgData name="IGREJA MATTHIEU" userId="237886da-be91-44ef-a18c-ab7d0acba4b2" providerId="ADAL" clId="{A4DD6705-7B42-48C9-A9FA-297BE03DE73E}" dt="2024-06-10T12:25:46.070" v="2962" actId="478"/>
          <ac:picMkLst>
            <pc:docMk/>
            <pc:sldMk cId="691752967" sldId="265"/>
            <ac:picMk id="13" creationId="{95E5243C-4317-2492-1673-226FC47DB55C}"/>
          </ac:picMkLst>
        </pc:picChg>
        <pc:picChg chg="add mod">
          <ac:chgData name="IGREJA MATTHIEU" userId="237886da-be91-44ef-a18c-ab7d0acba4b2" providerId="ADAL" clId="{A4DD6705-7B42-48C9-A9FA-297BE03DE73E}" dt="2024-06-10T12:26:09.520" v="2968" actId="14100"/>
          <ac:picMkLst>
            <pc:docMk/>
            <pc:sldMk cId="691752967" sldId="265"/>
            <ac:picMk id="15" creationId="{75B7AAE4-D4E7-DE10-7761-C996C5A46C64}"/>
          </ac:picMkLst>
        </pc:picChg>
        <pc:picChg chg="add mod">
          <ac:chgData name="IGREJA MATTHIEU" userId="237886da-be91-44ef-a18c-ab7d0acba4b2" providerId="ADAL" clId="{A4DD6705-7B42-48C9-A9FA-297BE03DE73E}" dt="2024-06-10T12:27:38.442" v="2975" actId="1440"/>
          <ac:picMkLst>
            <pc:docMk/>
            <pc:sldMk cId="691752967" sldId="265"/>
            <ac:picMk id="17" creationId="{D5F1B7CE-8453-443C-0446-1CCFD0A91BD8}"/>
          </ac:picMkLst>
        </pc:picChg>
        <pc:picChg chg="add mod">
          <ac:chgData name="IGREJA MATTHIEU" userId="237886da-be91-44ef-a18c-ab7d0acba4b2" providerId="ADAL" clId="{A4DD6705-7B42-48C9-A9FA-297BE03DE73E}" dt="2024-06-10T12:28:29.146" v="2984" actId="1440"/>
          <ac:picMkLst>
            <pc:docMk/>
            <pc:sldMk cId="691752967" sldId="265"/>
            <ac:picMk id="19" creationId="{D6EEA8EB-C2DE-6919-3DB7-57A2B00B5D69}"/>
          </ac:picMkLst>
        </pc:picChg>
        <pc:picChg chg="add mod">
          <ac:chgData name="IGREJA MATTHIEU" userId="237886da-be91-44ef-a18c-ab7d0acba4b2" providerId="ADAL" clId="{A4DD6705-7B42-48C9-A9FA-297BE03DE73E}" dt="2024-06-10T12:29:50.486" v="2991" actId="14100"/>
          <ac:picMkLst>
            <pc:docMk/>
            <pc:sldMk cId="691752967" sldId="265"/>
            <ac:picMk id="21" creationId="{16D4B7E7-B320-8EB5-50EC-007FD6A43673}"/>
          </ac:picMkLst>
        </pc:picChg>
      </pc:sldChg>
      <pc:sldChg chg="addSp delSp modSp del mod modTransition delAnim modAnim">
        <pc:chgData name="IGREJA MATTHIEU" userId="237886da-be91-44ef-a18c-ab7d0acba4b2" providerId="ADAL" clId="{A4DD6705-7B42-48C9-A9FA-297BE03DE73E}" dt="2024-06-05T14:45:33.030" v="2229" actId="2696"/>
        <pc:sldMkLst>
          <pc:docMk/>
          <pc:sldMk cId="532582691" sldId="266"/>
        </pc:sldMkLst>
        <pc:spChg chg="del mod">
          <ac:chgData name="IGREJA MATTHIEU" userId="237886da-be91-44ef-a18c-ab7d0acba4b2" providerId="ADAL" clId="{A4DD6705-7B42-48C9-A9FA-297BE03DE73E}" dt="2024-06-05T14:43:25.733" v="2194" actId="21"/>
          <ac:spMkLst>
            <pc:docMk/>
            <pc:sldMk cId="532582691" sldId="266"/>
            <ac:spMk id="2" creationId="{C6D20A0B-9D9A-7380-C262-3B1893844445}"/>
          </ac:spMkLst>
        </pc:spChg>
        <pc:spChg chg="mod">
          <ac:chgData name="IGREJA MATTHIEU" userId="237886da-be91-44ef-a18c-ab7d0acba4b2" providerId="ADAL" clId="{A4DD6705-7B42-48C9-A9FA-297BE03DE73E}" dt="2024-05-24T09:56:48.314" v="376" actId="20577"/>
          <ac:spMkLst>
            <pc:docMk/>
            <pc:sldMk cId="532582691" sldId="266"/>
            <ac:spMk id="3" creationId="{4F80DFC3-6B38-F4AC-7CF9-53C366C0D849}"/>
          </ac:spMkLst>
        </pc:spChg>
        <pc:spChg chg="del mod">
          <ac:chgData name="IGREJA MATTHIEU" userId="237886da-be91-44ef-a18c-ab7d0acba4b2" providerId="ADAL" clId="{A4DD6705-7B42-48C9-A9FA-297BE03DE73E}" dt="2024-05-24T09:56:52.434" v="378" actId="478"/>
          <ac:spMkLst>
            <pc:docMk/>
            <pc:sldMk cId="532582691" sldId="266"/>
            <ac:spMk id="6" creationId="{00000000-0000-0000-0000-000000000000}"/>
          </ac:spMkLst>
        </pc:spChg>
        <pc:spChg chg="add del mod">
          <ac:chgData name="IGREJA MATTHIEU" userId="237886da-be91-44ef-a18c-ab7d0acba4b2" providerId="ADAL" clId="{A4DD6705-7B42-48C9-A9FA-297BE03DE73E}" dt="2024-06-05T14:44:01.866" v="2199" actId="478"/>
          <ac:spMkLst>
            <pc:docMk/>
            <pc:sldMk cId="532582691" sldId="266"/>
            <ac:spMk id="6" creationId="{CBFB5767-C9C9-6167-64F1-CA65A9B5E5B6}"/>
          </ac:spMkLst>
        </pc:spChg>
        <pc:spChg chg="add mod">
          <ac:chgData name="IGREJA MATTHIEU" userId="237886da-be91-44ef-a18c-ab7d0acba4b2" providerId="ADAL" clId="{A4DD6705-7B42-48C9-A9FA-297BE03DE73E}" dt="2024-06-05T14:44:05.661" v="2200" actId="21"/>
          <ac:spMkLst>
            <pc:docMk/>
            <pc:sldMk cId="532582691" sldId="266"/>
            <ac:spMk id="7" creationId="{4E2F065D-158D-09C1-77EC-73FA7524C0C7}"/>
          </ac:spMkLst>
        </pc:spChg>
        <pc:spChg chg="add del mod">
          <ac:chgData name="IGREJA MATTHIEU" userId="237886da-be91-44ef-a18c-ab7d0acba4b2" providerId="ADAL" clId="{A4DD6705-7B42-48C9-A9FA-297BE03DE73E}" dt="2024-06-05T14:43:40.308" v="2196" actId="21"/>
          <ac:spMkLst>
            <pc:docMk/>
            <pc:sldMk cId="532582691" sldId="266"/>
            <ac:spMk id="8" creationId="{A8F460D3-7A7D-C712-EDE0-2203ADCA13E5}"/>
          </ac:spMkLst>
        </pc:spChg>
        <pc:picChg chg="del">
          <ac:chgData name="IGREJA MATTHIEU" userId="237886da-be91-44ef-a18c-ab7d0acba4b2" providerId="ADAL" clId="{A4DD6705-7B42-48C9-A9FA-297BE03DE73E}" dt="2024-05-24T09:56:44.823" v="375" actId="478"/>
          <ac:picMkLst>
            <pc:docMk/>
            <pc:sldMk cId="532582691" sldId="266"/>
            <ac:picMk id="5" creationId="{00000000-0000-0000-0000-000000000000}"/>
          </ac:picMkLst>
        </pc:picChg>
      </pc:sldChg>
      <pc:sldChg chg="addSp delSp modSp mod modTransition modAnim">
        <pc:chgData name="IGREJA MATTHIEU" userId="237886da-be91-44ef-a18c-ab7d0acba4b2" providerId="ADAL" clId="{A4DD6705-7B42-48C9-A9FA-297BE03DE73E}" dt="2024-06-19T09:19:34.802" v="5312"/>
        <pc:sldMkLst>
          <pc:docMk/>
          <pc:sldMk cId="549633357" sldId="267"/>
        </pc:sldMkLst>
        <pc:spChg chg="mod">
          <ac:chgData name="IGREJA MATTHIEU" userId="237886da-be91-44ef-a18c-ab7d0acba4b2" providerId="ADAL" clId="{A4DD6705-7B42-48C9-A9FA-297BE03DE73E}" dt="2024-06-10T09:21:11.854" v="2933" actId="113"/>
          <ac:spMkLst>
            <pc:docMk/>
            <pc:sldMk cId="549633357" sldId="267"/>
            <ac:spMk id="2" creationId="{68B429BB-C2D4-0F6E-9796-E29140A6DB9C}"/>
          </ac:spMkLst>
        </pc:spChg>
        <pc:spChg chg="mod">
          <ac:chgData name="IGREJA MATTHIEU" userId="237886da-be91-44ef-a18c-ab7d0acba4b2" providerId="ADAL" clId="{A4DD6705-7B42-48C9-A9FA-297BE03DE73E}" dt="2024-06-10T08:24:47.084" v="2857" actId="1076"/>
          <ac:spMkLst>
            <pc:docMk/>
            <pc:sldMk cId="549633357" sldId="267"/>
            <ac:spMk id="3" creationId="{B477CE34-C7A4-7ECB-6DC8-CB14BEBB5EFF}"/>
          </ac:spMkLst>
        </pc:spChg>
        <pc:spChg chg="mod">
          <ac:chgData name="IGREJA MATTHIEU" userId="237886da-be91-44ef-a18c-ab7d0acba4b2" providerId="ADAL" clId="{A4DD6705-7B42-48C9-A9FA-297BE03DE73E}" dt="2024-06-12T14:29:08.709" v="4661"/>
          <ac:spMkLst>
            <pc:docMk/>
            <pc:sldMk cId="549633357" sldId="267"/>
            <ac:spMk id="4" creationId="{15231843-89D7-0E9F-278E-D1595396F35C}"/>
          </ac:spMkLst>
        </pc:spChg>
        <pc:spChg chg="add mod">
          <ac:chgData name="IGREJA MATTHIEU" userId="237886da-be91-44ef-a18c-ab7d0acba4b2" providerId="ADAL" clId="{A4DD6705-7B42-48C9-A9FA-297BE03DE73E}" dt="2024-06-10T08:24:59.725" v="2863" actId="1076"/>
          <ac:spMkLst>
            <pc:docMk/>
            <pc:sldMk cId="549633357" sldId="267"/>
            <ac:spMk id="5" creationId="{F2901CED-8EC5-4D13-F3CB-842CFD31830E}"/>
          </ac:spMkLst>
        </pc:spChg>
        <pc:spChg chg="add mod">
          <ac:chgData name="IGREJA MATTHIEU" userId="237886da-be91-44ef-a18c-ab7d0acba4b2" providerId="ADAL" clId="{A4DD6705-7B42-48C9-A9FA-297BE03DE73E}" dt="2024-06-12T13:50:29.982" v="4299" actId="20577"/>
          <ac:spMkLst>
            <pc:docMk/>
            <pc:sldMk cId="549633357" sldId="267"/>
            <ac:spMk id="7" creationId="{F74F5525-487F-8362-60F9-24E293050527}"/>
          </ac:spMkLst>
        </pc:spChg>
        <pc:spChg chg="del mod">
          <ac:chgData name="IGREJA MATTHIEU" userId="237886da-be91-44ef-a18c-ab7d0acba4b2" providerId="ADAL" clId="{A4DD6705-7B42-48C9-A9FA-297BE03DE73E}" dt="2024-05-24T09:57:01.194" v="382" actId="478"/>
          <ac:spMkLst>
            <pc:docMk/>
            <pc:sldMk cId="549633357" sldId="267"/>
            <ac:spMk id="14" creationId="{00000000-0000-0000-0000-000000000000}"/>
          </ac:spMkLst>
        </pc:spChg>
        <pc:spChg chg="del mod">
          <ac:chgData name="IGREJA MATTHIEU" userId="237886da-be91-44ef-a18c-ab7d0acba4b2" providerId="ADAL" clId="{A4DD6705-7B42-48C9-A9FA-297BE03DE73E}" dt="2024-05-24T09:57:05.190" v="385" actId="478"/>
          <ac:spMkLst>
            <pc:docMk/>
            <pc:sldMk cId="549633357" sldId="267"/>
            <ac:spMk id="15" creationId="{00000000-0000-0000-0000-000000000000}"/>
          </ac:spMkLst>
        </pc:spChg>
        <pc:picChg chg="del">
          <ac:chgData name="IGREJA MATTHIEU" userId="237886da-be91-44ef-a18c-ab7d0acba4b2" providerId="ADAL" clId="{A4DD6705-7B42-48C9-A9FA-297BE03DE73E}" dt="2024-05-24T09:56:56.047" v="379" actId="478"/>
          <ac:picMkLst>
            <pc:docMk/>
            <pc:sldMk cId="549633357" sldId="267"/>
            <ac:picMk id="6" creationId="{00000000-0000-0000-0000-000000000000}"/>
          </ac:picMkLst>
        </pc:picChg>
        <pc:picChg chg="add mod">
          <ac:chgData name="IGREJA MATTHIEU" userId="237886da-be91-44ef-a18c-ab7d0acba4b2" providerId="ADAL" clId="{A4DD6705-7B42-48C9-A9FA-297BE03DE73E}" dt="2024-06-10T08:25:44.010" v="2870" actId="14100"/>
          <ac:picMkLst>
            <pc:docMk/>
            <pc:sldMk cId="549633357" sldId="267"/>
            <ac:picMk id="3074" creationId="{D321FB70-F7E9-9CD7-EB70-A6B5C95C2B41}"/>
          </ac:picMkLst>
        </pc:picChg>
        <pc:cxnChg chg="del">
          <ac:chgData name="IGREJA MATTHIEU" userId="237886da-be91-44ef-a18c-ab7d0acba4b2" providerId="ADAL" clId="{A4DD6705-7B42-48C9-A9FA-297BE03DE73E}" dt="2024-05-24T09:57:02.621" v="383" actId="478"/>
          <ac:cxnSpMkLst>
            <pc:docMk/>
            <pc:sldMk cId="549633357" sldId="267"/>
            <ac:cxnSpMk id="8" creationId="{00000000-0000-0000-0000-000000000000}"/>
          </ac:cxnSpMkLst>
        </pc:cxnChg>
        <pc:cxnChg chg="del">
          <ac:chgData name="IGREJA MATTHIEU" userId="237886da-be91-44ef-a18c-ab7d0acba4b2" providerId="ADAL" clId="{A4DD6705-7B42-48C9-A9FA-297BE03DE73E}" dt="2024-05-24T09:56:58.407" v="380" actId="478"/>
          <ac:cxnSpMkLst>
            <pc:docMk/>
            <pc:sldMk cId="549633357" sldId="267"/>
            <ac:cxnSpMk id="11" creationId="{00000000-0000-0000-0000-000000000000}"/>
          </ac:cxnSpMkLst>
        </pc:cxnChg>
      </pc:sldChg>
      <pc:sldChg chg="addSp delSp modSp mod modTransition addAnim delAnim modAnim">
        <pc:chgData name="IGREJA MATTHIEU" userId="237886da-be91-44ef-a18c-ab7d0acba4b2" providerId="ADAL" clId="{A4DD6705-7B42-48C9-A9FA-297BE03DE73E}" dt="2024-06-19T09:19:57.051" v="5314"/>
        <pc:sldMkLst>
          <pc:docMk/>
          <pc:sldMk cId="1827086924" sldId="268"/>
        </pc:sldMkLst>
        <pc:spChg chg="mod">
          <ac:chgData name="IGREJA MATTHIEU" userId="237886da-be91-44ef-a18c-ab7d0acba4b2" providerId="ADAL" clId="{A4DD6705-7B42-48C9-A9FA-297BE03DE73E}" dt="2024-06-10T09:21:26.327" v="2936" actId="1076"/>
          <ac:spMkLst>
            <pc:docMk/>
            <pc:sldMk cId="1827086924" sldId="268"/>
            <ac:spMk id="2" creationId="{42204293-CA81-B504-AA59-333920D00749}"/>
          </ac:spMkLst>
        </pc:spChg>
        <pc:spChg chg="mod">
          <ac:chgData name="IGREJA MATTHIEU" userId="237886da-be91-44ef-a18c-ab7d0acba4b2" providerId="ADAL" clId="{A4DD6705-7B42-48C9-A9FA-297BE03DE73E}" dt="2024-06-12T14:48:06.038" v="4816" actId="27636"/>
          <ac:spMkLst>
            <pc:docMk/>
            <pc:sldMk cId="1827086924" sldId="268"/>
            <ac:spMk id="3" creationId="{14F3292A-5348-9B0C-B615-47F08E7C1980}"/>
          </ac:spMkLst>
        </pc:spChg>
        <pc:spChg chg="mod">
          <ac:chgData name="IGREJA MATTHIEU" userId="237886da-be91-44ef-a18c-ab7d0acba4b2" providerId="ADAL" clId="{A4DD6705-7B42-48C9-A9FA-297BE03DE73E}" dt="2024-06-12T14:29:08.709" v="4661"/>
          <ac:spMkLst>
            <pc:docMk/>
            <pc:sldMk cId="1827086924" sldId="268"/>
            <ac:spMk id="4" creationId="{FED4D9EE-2A94-3B39-ED2B-34C479C84335}"/>
          </ac:spMkLst>
        </pc:spChg>
        <pc:picChg chg="del">
          <ac:chgData name="IGREJA MATTHIEU" userId="237886da-be91-44ef-a18c-ab7d0acba4b2" providerId="ADAL" clId="{A4DD6705-7B42-48C9-A9FA-297BE03DE73E}" dt="2024-05-24T09:07:00.143" v="118" actId="478"/>
          <ac:picMkLst>
            <pc:docMk/>
            <pc:sldMk cId="1827086924" sldId="268"/>
            <ac:picMk id="5" creationId="{00000000-0000-0000-0000-000000000000}"/>
          </ac:picMkLst>
        </pc:picChg>
        <pc:picChg chg="add del mod">
          <ac:chgData name="IGREJA MATTHIEU" userId="237886da-be91-44ef-a18c-ab7d0acba4b2" providerId="ADAL" clId="{A4DD6705-7B42-48C9-A9FA-297BE03DE73E}" dt="2024-06-12T13:58:23.485" v="4564" actId="478"/>
          <ac:picMkLst>
            <pc:docMk/>
            <pc:sldMk cId="1827086924" sldId="268"/>
            <ac:picMk id="7" creationId="{00000000-0000-0000-0000-000000000000}"/>
          </ac:picMkLst>
        </pc:picChg>
        <pc:picChg chg="add mod">
          <ac:chgData name="IGREJA MATTHIEU" userId="237886da-be91-44ef-a18c-ab7d0acba4b2" providerId="ADAL" clId="{A4DD6705-7B42-48C9-A9FA-297BE03DE73E}" dt="2024-06-12T13:58:31.453" v="4565" actId="14100"/>
          <ac:picMkLst>
            <pc:docMk/>
            <pc:sldMk cId="1827086924" sldId="268"/>
            <ac:picMk id="7170" creationId="{E814A9B0-0D01-B0F3-5CBA-571F62B8AE3A}"/>
          </ac:picMkLst>
        </pc:picChg>
      </pc:sldChg>
      <pc:sldChg chg="delSp modSp del mod">
        <pc:chgData name="IGREJA MATTHIEU" userId="237886da-be91-44ef-a18c-ab7d0acba4b2" providerId="ADAL" clId="{A4DD6705-7B42-48C9-A9FA-297BE03DE73E}" dt="2024-05-24T12:56:33.627" v="1357" actId="2696"/>
        <pc:sldMkLst>
          <pc:docMk/>
          <pc:sldMk cId="2627314859" sldId="269"/>
        </pc:sldMkLst>
        <pc:spChg chg="mod">
          <ac:chgData name="IGREJA MATTHIEU" userId="237886da-be91-44ef-a18c-ab7d0acba4b2" providerId="ADAL" clId="{A4DD6705-7B42-48C9-A9FA-297BE03DE73E}" dt="2024-05-24T09:06:49.577" v="116" actId="207"/>
          <ac:spMkLst>
            <pc:docMk/>
            <pc:sldMk cId="2627314859" sldId="269"/>
            <ac:spMk id="2" creationId="{7978D849-347C-6F25-2089-24C83A05FCF4}"/>
          </ac:spMkLst>
        </pc:spChg>
        <pc:spChg chg="del">
          <ac:chgData name="IGREJA MATTHIEU" userId="237886da-be91-44ef-a18c-ab7d0acba4b2" providerId="ADAL" clId="{A4DD6705-7B42-48C9-A9FA-297BE03DE73E}" dt="2024-05-24T09:47:05.125" v="346" actId="478"/>
          <ac:spMkLst>
            <pc:docMk/>
            <pc:sldMk cId="2627314859" sldId="269"/>
            <ac:spMk id="9" creationId="{00000000-0000-0000-0000-000000000000}"/>
          </ac:spMkLst>
        </pc:spChg>
        <pc:spChg chg="del">
          <ac:chgData name="IGREJA MATTHIEU" userId="237886da-be91-44ef-a18c-ab7d0acba4b2" providerId="ADAL" clId="{A4DD6705-7B42-48C9-A9FA-297BE03DE73E}" dt="2024-05-24T09:47:03.835" v="345" actId="478"/>
          <ac:spMkLst>
            <pc:docMk/>
            <pc:sldMk cId="2627314859" sldId="269"/>
            <ac:spMk id="10" creationId="{00000000-0000-0000-0000-000000000000}"/>
          </ac:spMkLst>
        </pc:spChg>
        <pc:spChg chg="del">
          <ac:chgData name="IGREJA MATTHIEU" userId="237886da-be91-44ef-a18c-ab7d0acba4b2" providerId="ADAL" clId="{A4DD6705-7B42-48C9-A9FA-297BE03DE73E}" dt="2024-05-24T09:47:06.469" v="347" actId="478"/>
          <ac:spMkLst>
            <pc:docMk/>
            <pc:sldMk cId="2627314859" sldId="269"/>
            <ac:spMk id="11" creationId="{00000000-0000-0000-0000-000000000000}"/>
          </ac:spMkLst>
        </pc:spChg>
        <pc:spChg chg="del">
          <ac:chgData name="IGREJA MATTHIEU" userId="237886da-be91-44ef-a18c-ab7d0acba4b2" providerId="ADAL" clId="{A4DD6705-7B42-48C9-A9FA-297BE03DE73E}" dt="2024-05-24T09:47:02.519" v="344" actId="478"/>
          <ac:spMkLst>
            <pc:docMk/>
            <pc:sldMk cId="2627314859" sldId="269"/>
            <ac:spMk id="13" creationId="{00000000-0000-0000-0000-000000000000}"/>
          </ac:spMkLst>
        </pc:spChg>
        <pc:picChg chg="del">
          <ac:chgData name="IGREJA MATTHIEU" userId="237886da-be91-44ef-a18c-ab7d0acba4b2" providerId="ADAL" clId="{A4DD6705-7B42-48C9-A9FA-297BE03DE73E}" dt="2024-05-24T09:46:58.246" v="343" actId="478"/>
          <ac:picMkLst>
            <pc:docMk/>
            <pc:sldMk cId="2627314859" sldId="269"/>
            <ac:picMk id="8" creationId="{00000000-0000-0000-0000-000000000000}"/>
          </ac:picMkLst>
        </pc:picChg>
      </pc:sldChg>
      <pc:sldChg chg="delSp modSp del mod">
        <pc:chgData name="IGREJA MATTHIEU" userId="237886da-be91-44ef-a18c-ab7d0acba4b2" providerId="ADAL" clId="{A4DD6705-7B42-48C9-A9FA-297BE03DE73E}" dt="2024-05-24T12:56:29.566" v="1356" actId="2696"/>
        <pc:sldMkLst>
          <pc:docMk/>
          <pc:sldMk cId="248533254" sldId="270"/>
        </pc:sldMkLst>
        <pc:spChg chg="mod">
          <ac:chgData name="IGREJA MATTHIEU" userId="237886da-be91-44ef-a18c-ab7d0acba4b2" providerId="ADAL" clId="{A4DD6705-7B42-48C9-A9FA-297BE03DE73E}" dt="2024-05-24T09:06:45.434" v="115" actId="207"/>
          <ac:spMkLst>
            <pc:docMk/>
            <pc:sldMk cId="248533254" sldId="270"/>
            <ac:spMk id="2" creationId="{18D40934-5299-B1A5-7760-23E3B651701C}"/>
          </ac:spMkLst>
        </pc:spChg>
        <pc:picChg chg="del">
          <ac:chgData name="IGREJA MATTHIEU" userId="237886da-be91-44ef-a18c-ab7d0acba4b2" providerId="ADAL" clId="{A4DD6705-7B42-48C9-A9FA-297BE03DE73E}" dt="2024-05-24T09:46:52.695" v="342" actId="478"/>
          <ac:picMkLst>
            <pc:docMk/>
            <pc:sldMk cId="248533254" sldId="270"/>
            <ac:picMk id="6" creationId="{00000000-0000-0000-0000-000000000000}"/>
          </ac:picMkLst>
        </pc:picChg>
        <pc:cxnChg chg="del">
          <ac:chgData name="IGREJA MATTHIEU" userId="237886da-be91-44ef-a18c-ab7d0acba4b2" providerId="ADAL" clId="{A4DD6705-7B42-48C9-A9FA-297BE03DE73E}" dt="2024-05-24T12:56:25.234" v="1355" actId="478"/>
          <ac:cxnSpMkLst>
            <pc:docMk/>
            <pc:sldMk cId="248533254" sldId="270"/>
            <ac:cxnSpMk id="8" creationId="{00000000-0000-0000-0000-000000000000}"/>
          </ac:cxnSpMkLst>
        </pc:cxnChg>
      </pc:sldChg>
      <pc:sldChg chg="addSp delSp modSp mod modTransition modAnim">
        <pc:chgData name="IGREJA MATTHIEU" userId="237886da-be91-44ef-a18c-ab7d0acba4b2" providerId="ADAL" clId="{A4DD6705-7B42-48C9-A9FA-297BE03DE73E}" dt="2024-06-19T09:20:17.179" v="5317"/>
        <pc:sldMkLst>
          <pc:docMk/>
          <pc:sldMk cId="594644849" sldId="272"/>
        </pc:sldMkLst>
        <pc:spChg chg="mod">
          <ac:chgData name="IGREJA MATTHIEU" userId="237886da-be91-44ef-a18c-ab7d0acba4b2" providerId="ADAL" clId="{A4DD6705-7B42-48C9-A9FA-297BE03DE73E}" dt="2024-06-10T09:21:32.689" v="2937" actId="113"/>
          <ac:spMkLst>
            <pc:docMk/>
            <pc:sldMk cId="594644849" sldId="272"/>
            <ac:spMk id="2" creationId="{A7BE3FCC-3215-715D-079B-F5510561184B}"/>
          </ac:spMkLst>
        </pc:spChg>
        <pc:spChg chg="mod">
          <ac:chgData name="IGREJA MATTHIEU" userId="237886da-be91-44ef-a18c-ab7d0acba4b2" providerId="ADAL" clId="{A4DD6705-7B42-48C9-A9FA-297BE03DE73E}" dt="2024-06-10T13:48:55.526" v="3596" actId="14100"/>
          <ac:spMkLst>
            <pc:docMk/>
            <pc:sldMk cId="594644849" sldId="272"/>
            <ac:spMk id="3" creationId="{0B5261D6-24FB-114D-15DA-D28A0DC662E8}"/>
          </ac:spMkLst>
        </pc:spChg>
        <pc:spChg chg="mod">
          <ac:chgData name="IGREJA MATTHIEU" userId="237886da-be91-44ef-a18c-ab7d0acba4b2" providerId="ADAL" clId="{A4DD6705-7B42-48C9-A9FA-297BE03DE73E}" dt="2024-06-12T14:29:08.709" v="4661"/>
          <ac:spMkLst>
            <pc:docMk/>
            <pc:sldMk cId="594644849" sldId="272"/>
            <ac:spMk id="4" creationId="{F5D1FA35-CBF5-0AAF-4371-F8ECBE876EFE}"/>
          </ac:spMkLst>
        </pc:spChg>
        <pc:picChg chg="add del mod">
          <ac:chgData name="IGREJA MATTHIEU" userId="237886da-be91-44ef-a18c-ab7d0acba4b2" providerId="ADAL" clId="{A4DD6705-7B42-48C9-A9FA-297BE03DE73E}" dt="2024-05-24T13:16:10.877" v="1444" actId="478"/>
          <ac:picMkLst>
            <pc:docMk/>
            <pc:sldMk cId="594644849" sldId="272"/>
            <ac:picMk id="8194" creationId="{561DB590-6DD6-8D4A-4FE9-412C535EA49A}"/>
          </ac:picMkLst>
        </pc:picChg>
        <pc:picChg chg="add del">
          <ac:chgData name="IGREJA MATTHIEU" userId="237886da-be91-44ef-a18c-ab7d0acba4b2" providerId="ADAL" clId="{A4DD6705-7B42-48C9-A9FA-297BE03DE73E}" dt="2024-05-24T13:16:10.877" v="1444" actId="478"/>
          <ac:picMkLst>
            <pc:docMk/>
            <pc:sldMk cId="594644849" sldId="272"/>
            <ac:picMk id="8196" creationId="{BBC84E0E-C6E1-541F-D7F7-9C2BCC1BBEF6}"/>
          </ac:picMkLst>
        </pc:picChg>
        <pc:picChg chg="add mod">
          <ac:chgData name="IGREJA MATTHIEU" userId="237886da-be91-44ef-a18c-ab7d0acba4b2" providerId="ADAL" clId="{A4DD6705-7B42-48C9-A9FA-297BE03DE73E}" dt="2024-05-24T13:16:19.692" v="1447" actId="14100"/>
          <ac:picMkLst>
            <pc:docMk/>
            <pc:sldMk cId="594644849" sldId="272"/>
            <ac:picMk id="8198" creationId="{84317D24-26AB-2FAD-58DA-34903DC59475}"/>
          </ac:picMkLst>
        </pc:picChg>
      </pc:sldChg>
      <pc:sldChg chg="addSp delSp modSp mod modTransition modAnim">
        <pc:chgData name="IGREJA MATTHIEU" userId="237886da-be91-44ef-a18c-ab7d0acba4b2" providerId="ADAL" clId="{A4DD6705-7B42-48C9-A9FA-297BE03DE73E}" dt="2024-06-19T09:17:02.246" v="5303"/>
        <pc:sldMkLst>
          <pc:docMk/>
          <pc:sldMk cId="1766968666" sldId="274"/>
        </pc:sldMkLst>
        <pc:spChg chg="del">
          <ac:chgData name="IGREJA MATTHIEU" userId="237886da-be91-44ef-a18c-ab7d0acba4b2" providerId="ADAL" clId="{A4DD6705-7B42-48C9-A9FA-297BE03DE73E}" dt="2024-05-24T09:48:35.819" v="354" actId="478"/>
          <ac:spMkLst>
            <pc:docMk/>
            <pc:sldMk cId="1766968666" sldId="274"/>
            <ac:spMk id="2" creationId="{00000000-0000-0000-0000-000000000000}"/>
          </ac:spMkLst>
        </pc:spChg>
        <pc:spChg chg="mod">
          <ac:chgData name="IGREJA MATTHIEU" userId="237886da-be91-44ef-a18c-ab7d0acba4b2" providerId="ADAL" clId="{A4DD6705-7B42-48C9-A9FA-297BE03DE73E}" dt="2024-06-12T15:17:00.240" v="4943" actId="207"/>
          <ac:spMkLst>
            <pc:docMk/>
            <pc:sldMk cId="1766968666" sldId="274"/>
            <ac:spMk id="3" creationId="{00000000-0000-0000-0000-000000000000}"/>
          </ac:spMkLst>
        </pc:spChg>
        <pc:spChg chg="mod">
          <ac:chgData name="IGREJA MATTHIEU" userId="237886da-be91-44ef-a18c-ab7d0acba4b2" providerId="ADAL" clId="{A4DD6705-7B42-48C9-A9FA-297BE03DE73E}" dt="2024-06-12T14:29:08.709" v="4661"/>
          <ac:spMkLst>
            <pc:docMk/>
            <pc:sldMk cId="1766968666" sldId="274"/>
            <ac:spMk id="4" creationId="{00000000-0000-0000-0000-000000000000}"/>
          </ac:spMkLst>
        </pc:spChg>
        <pc:picChg chg="add mod">
          <ac:chgData name="IGREJA MATTHIEU" userId="237886da-be91-44ef-a18c-ab7d0acba4b2" providerId="ADAL" clId="{A4DD6705-7B42-48C9-A9FA-297BE03DE73E}" dt="2024-06-12T14:52:43.119" v="4841" actId="14100"/>
          <ac:picMkLst>
            <pc:docMk/>
            <pc:sldMk cId="1766968666" sldId="274"/>
            <ac:picMk id="2" creationId="{BB0EC040-370D-D1A8-F0FC-D1CBEB88A20A}"/>
          </ac:picMkLst>
        </pc:picChg>
        <pc:picChg chg="del">
          <ac:chgData name="IGREJA MATTHIEU" userId="237886da-be91-44ef-a18c-ab7d0acba4b2" providerId="ADAL" clId="{A4DD6705-7B42-48C9-A9FA-297BE03DE73E}" dt="2024-05-24T08:45:07.697" v="54" actId="478"/>
          <ac:picMkLst>
            <pc:docMk/>
            <pc:sldMk cId="1766968666" sldId="274"/>
            <ac:picMk id="5" creationId="{00000000-0000-0000-0000-000000000000}"/>
          </ac:picMkLst>
        </pc:picChg>
        <pc:picChg chg="add mod">
          <ac:chgData name="IGREJA MATTHIEU" userId="237886da-be91-44ef-a18c-ab7d0acba4b2" providerId="ADAL" clId="{A4DD6705-7B42-48C9-A9FA-297BE03DE73E}" dt="2024-06-12T15:17:00.680" v="4944" actId="1076"/>
          <ac:picMkLst>
            <pc:docMk/>
            <pc:sldMk cId="1766968666" sldId="274"/>
            <ac:picMk id="1026" creationId="{CE70E8C4-468F-5AF3-DD91-BD7EA69B66FF}"/>
          </ac:picMkLst>
        </pc:picChg>
        <pc:picChg chg="add mod">
          <ac:chgData name="IGREJA MATTHIEU" userId="237886da-be91-44ef-a18c-ab7d0acba4b2" providerId="ADAL" clId="{A4DD6705-7B42-48C9-A9FA-297BE03DE73E}" dt="2024-06-12T14:52:31.924" v="4838" actId="1076"/>
          <ac:picMkLst>
            <pc:docMk/>
            <pc:sldMk cId="1766968666" sldId="274"/>
            <ac:picMk id="1028" creationId="{E2E26DF5-DA5E-2CC9-F10F-79F422C74083}"/>
          </ac:picMkLst>
        </pc:picChg>
        <pc:picChg chg="add mod">
          <ac:chgData name="IGREJA MATTHIEU" userId="237886da-be91-44ef-a18c-ab7d0acba4b2" providerId="ADAL" clId="{A4DD6705-7B42-48C9-A9FA-297BE03DE73E}" dt="2024-05-24T13:13:47.217" v="1437" actId="1076"/>
          <ac:picMkLst>
            <pc:docMk/>
            <pc:sldMk cId="1766968666" sldId="274"/>
            <ac:picMk id="1030" creationId="{9E8975A6-40DA-9CA8-8AF4-F5B1B0662D1C}"/>
          </ac:picMkLst>
        </pc:picChg>
        <pc:picChg chg="add mod">
          <ac:chgData name="IGREJA MATTHIEU" userId="237886da-be91-44ef-a18c-ab7d0acba4b2" providerId="ADAL" clId="{A4DD6705-7B42-48C9-A9FA-297BE03DE73E}" dt="2024-06-12T14:52:54.359" v="4843" actId="1076"/>
          <ac:picMkLst>
            <pc:docMk/>
            <pc:sldMk cId="1766968666" sldId="274"/>
            <ac:picMk id="1032" creationId="{469E4EA3-ED79-24C6-1DA5-8192009ED08D}"/>
          </ac:picMkLst>
        </pc:picChg>
      </pc:sldChg>
      <pc:sldChg chg="addSp delSp modSp mod modTransition delAnim modAnim">
        <pc:chgData name="IGREJA MATTHIEU" userId="237886da-be91-44ef-a18c-ab7d0acba4b2" providerId="ADAL" clId="{A4DD6705-7B42-48C9-A9FA-297BE03DE73E}" dt="2024-06-19T09:17:42.695" v="5306"/>
        <pc:sldMkLst>
          <pc:docMk/>
          <pc:sldMk cId="197466292" sldId="275"/>
        </pc:sldMkLst>
        <pc:spChg chg="mod">
          <ac:chgData name="IGREJA MATTHIEU" userId="237886da-be91-44ef-a18c-ab7d0acba4b2" providerId="ADAL" clId="{A4DD6705-7B42-48C9-A9FA-297BE03DE73E}" dt="2024-06-10T14:04:29.199" v="3694" actId="14100"/>
          <ac:spMkLst>
            <pc:docMk/>
            <pc:sldMk cId="197466292" sldId="275"/>
            <ac:spMk id="2" creationId="{A68A699A-8FF6-D11E-55DF-8A3C512CACB0}"/>
          </ac:spMkLst>
        </pc:spChg>
        <pc:spChg chg="mod">
          <ac:chgData name="IGREJA MATTHIEU" userId="237886da-be91-44ef-a18c-ab7d0acba4b2" providerId="ADAL" clId="{A4DD6705-7B42-48C9-A9FA-297BE03DE73E}" dt="2024-06-17T10:22:22.508" v="5223" actId="14100"/>
          <ac:spMkLst>
            <pc:docMk/>
            <pc:sldMk cId="197466292" sldId="275"/>
            <ac:spMk id="3" creationId="{8C816564-D6BF-F372-9A87-F599CE42E6E8}"/>
          </ac:spMkLst>
        </pc:spChg>
        <pc:spChg chg="mod">
          <ac:chgData name="IGREJA MATTHIEU" userId="237886da-be91-44ef-a18c-ab7d0acba4b2" providerId="ADAL" clId="{A4DD6705-7B42-48C9-A9FA-297BE03DE73E}" dt="2024-06-12T14:29:08.709" v="4661"/>
          <ac:spMkLst>
            <pc:docMk/>
            <pc:sldMk cId="197466292" sldId="275"/>
            <ac:spMk id="4" creationId="{728A865A-7692-6B36-5D25-0BBCFA3B676D}"/>
          </ac:spMkLst>
        </pc:spChg>
        <pc:spChg chg="add mod">
          <ac:chgData name="IGREJA MATTHIEU" userId="237886da-be91-44ef-a18c-ab7d0acba4b2" providerId="ADAL" clId="{A4DD6705-7B42-48C9-A9FA-297BE03DE73E}" dt="2024-06-17T10:21:28.383" v="5213" actId="571"/>
          <ac:spMkLst>
            <pc:docMk/>
            <pc:sldMk cId="197466292" sldId="275"/>
            <ac:spMk id="6" creationId="{9FD7D334-0EE8-D54A-8771-C4507B5BCB67}"/>
          </ac:spMkLst>
        </pc:spChg>
        <pc:spChg chg="add del mod topLvl">
          <ac:chgData name="IGREJA MATTHIEU" userId="237886da-be91-44ef-a18c-ab7d0acba4b2" providerId="ADAL" clId="{A4DD6705-7B42-48C9-A9FA-297BE03DE73E}" dt="2024-06-12T15:04:27.674" v="4856" actId="478"/>
          <ac:spMkLst>
            <pc:docMk/>
            <pc:sldMk cId="197466292" sldId="275"/>
            <ac:spMk id="8" creationId="{40F350CA-F16F-83F3-EBF4-C19D1357541F}"/>
          </ac:spMkLst>
        </pc:spChg>
        <pc:spChg chg="add mod">
          <ac:chgData name="IGREJA MATTHIEU" userId="237886da-be91-44ef-a18c-ab7d0acba4b2" providerId="ADAL" clId="{A4DD6705-7B42-48C9-A9FA-297BE03DE73E}" dt="2024-06-17T10:22:21.789" v="5222" actId="571"/>
          <ac:spMkLst>
            <pc:docMk/>
            <pc:sldMk cId="197466292" sldId="275"/>
            <ac:spMk id="11" creationId="{E255E61A-14A0-C293-C49F-A26E5B649D0D}"/>
          </ac:spMkLst>
        </pc:spChg>
        <pc:grpChg chg="add del mod">
          <ac:chgData name="IGREJA MATTHIEU" userId="237886da-be91-44ef-a18c-ab7d0acba4b2" providerId="ADAL" clId="{A4DD6705-7B42-48C9-A9FA-297BE03DE73E}" dt="2024-06-12T15:04:20.238" v="4853" actId="21"/>
          <ac:grpSpMkLst>
            <pc:docMk/>
            <pc:sldMk cId="197466292" sldId="275"/>
            <ac:grpSpMk id="6" creationId="{0F02DD98-349E-7ECC-C437-3A2FD34C33FC}"/>
          </ac:grpSpMkLst>
        </pc:grpChg>
        <pc:graphicFrameChg chg="add del mod">
          <ac:chgData name="IGREJA MATTHIEU" userId="237886da-be91-44ef-a18c-ab7d0acba4b2" providerId="ADAL" clId="{A4DD6705-7B42-48C9-A9FA-297BE03DE73E}" dt="2024-06-14T07:42:24.390" v="5139" actId="478"/>
          <ac:graphicFrameMkLst>
            <pc:docMk/>
            <pc:sldMk cId="197466292" sldId="275"/>
            <ac:graphicFrameMk id="6" creationId="{6EED93EB-A81B-D580-3732-7B7D5F556093}"/>
          </ac:graphicFrameMkLst>
        </pc:graphicFrameChg>
        <pc:graphicFrameChg chg="add mod">
          <ac:chgData name="IGREJA MATTHIEU" userId="237886da-be91-44ef-a18c-ab7d0acba4b2" providerId="ADAL" clId="{A4DD6705-7B42-48C9-A9FA-297BE03DE73E}" dt="2024-06-17T10:21:28.383" v="5213" actId="571"/>
          <ac:graphicFrameMkLst>
            <pc:docMk/>
            <pc:sldMk cId="197466292" sldId="275"/>
            <ac:graphicFrameMk id="7" creationId="{027842C5-5D78-6A90-D43C-1C8CFB573E81}"/>
          </ac:graphicFrameMkLst>
        </pc:graphicFrameChg>
        <pc:graphicFrameChg chg="add mod modGraphic">
          <ac:chgData name="IGREJA MATTHIEU" userId="237886da-be91-44ef-a18c-ab7d0acba4b2" providerId="ADAL" clId="{A4DD6705-7B42-48C9-A9FA-297BE03DE73E}" dt="2024-06-12T15:05:09.702" v="4864" actId="14100"/>
          <ac:graphicFrameMkLst>
            <pc:docMk/>
            <pc:sldMk cId="197466292" sldId="275"/>
            <ac:graphicFrameMk id="9" creationId="{17803DE0-3C92-1177-B16D-38AA61D84EEB}"/>
          </ac:graphicFrameMkLst>
        </pc:graphicFrameChg>
        <pc:graphicFrameChg chg="add mod">
          <ac:chgData name="IGREJA MATTHIEU" userId="237886da-be91-44ef-a18c-ab7d0acba4b2" providerId="ADAL" clId="{A4DD6705-7B42-48C9-A9FA-297BE03DE73E}" dt="2024-06-17T10:22:21.789" v="5222" actId="571"/>
          <ac:graphicFrameMkLst>
            <pc:docMk/>
            <pc:sldMk cId="197466292" sldId="275"/>
            <ac:graphicFrameMk id="12" creationId="{FE9A20B1-EB58-557E-E925-2BD210FE1D08}"/>
          </ac:graphicFrameMkLst>
        </pc:graphicFrameChg>
        <pc:picChg chg="add del mod topLvl">
          <ac:chgData name="IGREJA MATTHIEU" userId="237886da-be91-44ef-a18c-ab7d0acba4b2" providerId="ADAL" clId="{A4DD6705-7B42-48C9-A9FA-297BE03DE73E}" dt="2024-06-12T15:04:20.238" v="4853" actId="21"/>
          <ac:picMkLst>
            <pc:docMk/>
            <pc:sldMk cId="197466292" sldId="275"/>
            <ac:picMk id="7" creationId="{350F238F-CE42-E505-A0F3-E4A538CD73B2}"/>
          </ac:picMkLst>
        </pc:picChg>
        <pc:picChg chg="add del mod">
          <ac:chgData name="IGREJA MATTHIEU" userId="237886da-be91-44ef-a18c-ab7d0acba4b2" providerId="ADAL" clId="{A4DD6705-7B42-48C9-A9FA-297BE03DE73E}" dt="2024-06-14T07:42:02.274" v="5136" actId="478"/>
          <ac:picMkLst>
            <pc:docMk/>
            <pc:sldMk cId="197466292" sldId="275"/>
            <ac:picMk id="7" creationId="{F03D4420-5B11-3C00-2E8B-D7C09CC0CC3D}"/>
          </ac:picMkLst>
        </pc:picChg>
        <pc:picChg chg="add mod">
          <ac:chgData name="IGREJA MATTHIEU" userId="237886da-be91-44ef-a18c-ab7d0acba4b2" providerId="ADAL" clId="{A4DD6705-7B42-48C9-A9FA-297BE03DE73E}" dt="2024-06-17T10:21:28.383" v="5213" actId="571"/>
          <ac:picMkLst>
            <pc:docMk/>
            <pc:sldMk cId="197466292" sldId="275"/>
            <ac:picMk id="8" creationId="{27CCC56F-03E5-2BA8-861E-9CD5973B7C48}"/>
          </ac:picMkLst>
        </pc:picChg>
        <pc:picChg chg="add mod">
          <ac:chgData name="IGREJA MATTHIEU" userId="237886da-be91-44ef-a18c-ab7d0acba4b2" providerId="ADAL" clId="{A4DD6705-7B42-48C9-A9FA-297BE03DE73E}" dt="2024-06-12T15:05:06.502" v="4863" actId="14100"/>
          <ac:picMkLst>
            <pc:docMk/>
            <pc:sldMk cId="197466292" sldId="275"/>
            <ac:picMk id="10" creationId="{350F238F-CE42-E505-A0F3-E4A538CD73B2}"/>
          </ac:picMkLst>
        </pc:picChg>
        <pc:picChg chg="add mod">
          <ac:chgData name="IGREJA MATTHIEU" userId="237886da-be91-44ef-a18c-ab7d0acba4b2" providerId="ADAL" clId="{A4DD6705-7B42-48C9-A9FA-297BE03DE73E}" dt="2024-06-17T10:22:21.789" v="5222" actId="571"/>
          <ac:picMkLst>
            <pc:docMk/>
            <pc:sldMk cId="197466292" sldId="275"/>
            <ac:picMk id="13" creationId="{CDFB09B8-EBD9-B452-30F1-AB50782F4316}"/>
          </ac:picMkLst>
        </pc:picChg>
        <pc:picChg chg="add mod">
          <ac:chgData name="IGREJA MATTHIEU" userId="237886da-be91-44ef-a18c-ab7d0acba4b2" providerId="ADAL" clId="{A4DD6705-7B42-48C9-A9FA-297BE03DE73E}" dt="2024-06-10T09:37:45.089" v="2944" actId="14100"/>
          <ac:picMkLst>
            <pc:docMk/>
            <pc:sldMk cId="197466292" sldId="275"/>
            <ac:picMk id="4098" creationId="{F34486A1-DA0A-2817-A2C9-EB23B4901EA6}"/>
          </ac:picMkLst>
        </pc:picChg>
      </pc:sldChg>
      <pc:sldChg chg="addSp delSp modSp del mod modTransition delAnim modAnim">
        <pc:chgData name="IGREJA MATTHIEU" userId="237886da-be91-44ef-a18c-ab7d0acba4b2" providerId="ADAL" clId="{A4DD6705-7B42-48C9-A9FA-297BE03DE73E}" dt="2024-06-10T12:20:23.028" v="2949" actId="2696"/>
        <pc:sldMkLst>
          <pc:docMk/>
          <pc:sldMk cId="4224457272" sldId="276"/>
        </pc:sldMkLst>
        <pc:spChg chg="add del mod">
          <ac:chgData name="IGREJA MATTHIEU" userId="237886da-be91-44ef-a18c-ab7d0acba4b2" providerId="ADAL" clId="{A4DD6705-7B42-48C9-A9FA-297BE03DE73E}" dt="2024-06-10T08:21:06.183" v="2829" actId="478"/>
          <ac:spMkLst>
            <pc:docMk/>
            <pc:sldMk cId="4224457272" sldId="276"/>
            <ac:spMk id="3" creationId="{ACF9B55B-FF0D-D69C-6111-2C0F6BBB69A4}"/>
          </ac:spMkLst>
        </pc:spChg>
        <pc:spChg chg="add del mod">
          <ac:chgData name="IGREJA MATTHIEU" userId="237886da-be91-44ef-a18c-ab7d0acba4b2" providerId="ADAL" clId="{A4DD6705-7B42-48C9-A9FA-297BE03DE73E}" dt="2024-05-24T12:23:56.953" v="571" actId="478"/>
          <ac:spMkLst>
            <pc:docMk/>
            <pc:sldMk cId="4224457272" sldId="276"/>
            <ac:spMk id="3" creationId="{CD2C3AD3-DA03-C9CA-DAF7-42D0DDEFBFAB}"/>
          </ac:spMkLst>
        </pc:spChg>
        <pc:spChg chg="add del mod">
          <ac:chgData name="IGREJA MATTHIEU" userId="237886da-be91-44ef-a18c-ab7d0acba4b2" providerId="ADAL" clId="{A4DD6705-7B42-48C9-A9FA-297BE03DE73E}" dt="2024-06-08T15:37:49.184" v="2313" actId="478"/>
          <ac:spMkLst>
            <pc:docMk/>
            <pc:sldMk cId="4224457272" sldId="276"/>
            <ac:spMk id="6" creationId="{29352449-C4C3-87E1-A8AF-DB573D7C4E0D}"/>
          </ac:spMkLst>
        </pc:spChg>
        <pc:picChg chg="del">
          <ac:chgData name="IGREJA MATTHIEU" userId="237886da-be91-44ef-a18c-ab7d0acba4b2" providerId="ADAL" clId="{A4DD6705-7B42-48C9-A9FA-297BE03DE73E}" dt="2024-05-24T08:42:01.426" v="31" actId="478"/>
          <ac:picMkLst>
            <pc:docMk/>
            <pc:sldMk cId="4224457272" sldId="276"/>
            <ac:picMk id="7" creationId="{00000000-0000-0000-0000-000000000000}"/>
          </ac:picMkLst>
        </pc:picChg>
        <pc:picChg chg="del">
          <ac:chgData name="IGREJA MATTHIEU" userId="237886da-be91-44ef-a18c-ab7d0acba4b2" providerId="ADAL" clId="{A4DD6705-7B42-48C9-A9FA-297BE03DE73E}" dt="2024-05-24T08:42:03" v="33" actId="478"/>
          <ac:picMkLst>
            <pc:docMk/>
            <pc:sldMk cId="4224457272" sldId="276"/>
            <ac:picMk id="8" creationId="{00000000-0000-0000-0000-000000000000}"/>
          </ac:picMkLst>
        </pc:picChg>
        <pc:picChg chg="del">
          <ac:chgData name="IGREJA MATTHIEU" userId="237886da-be91-44ef-a18c-ab7d0acba4b2" providerId="ADAL" clId="{A4DD6705-7B42-48C9-A9FA-297BE03DE73E}" dt="2024-05-24T08:42:02.177" v="32" actId="478"/>
          <ac:picMkLst>
            <pc:docMk/>
            <pc:sldMk cId="4224457272" sldId="276"/>
            <ac:picMk id="9" creationId="{00000000-0000-0000-0000-000000000000}"/>
          </ac:picMkLst>
        </pc:picChg>
        <pc:picChg chg="del">
          <ac:chgData name="IGREJA MATTHIEU" userId="237886da-be91-44ef-a18c-ab7d0acba4b2" providerId="ADAL" clId="{A4DD6705-7B42-48C9-A9FA-297BE03DE73E}" dt="2024-05-24T08:42:00.506" v="30" actId="478"/>
          <ac:picMkLst>
            <pc:docMk/>
            <pc:sldMk cId="4224457272" sldId="276"/>
            <ac:picMk id="10" creationId="{00000000-0000-0000-0000-000000000000}"/>
          </ac:picMkLst>
        </pc:picChg>
        <pc:picChg chg="del">
          <ac:chgData name="IGREJA MATTHIEU" userId="237886da-be91-44ef-a18c-ab7d0acba4b2" providerId="ADAL" clId="{A4DD6705-7B42-48C9-A9FA-297BE03DE73E}" dt="2024-05-24T08:41:59.460" v="29" actId="478"/>
          <ac:picMkLst>
            <pc:docMk/>
            <pc:sldMk cId="4224457272" sldId="276"/>
            <ac:picMk id="11" creationId="{00000000-0000-0000-0000-000000000000}"/>
          </ac:picMkLst>
        </pc:picChg>
        <pc:picChg chg="add del mod ord">
          <ac:chgData name="IGREJA MATTHIEU" userId="237886da-be91-44ef-a18c-ab7d0acba4b2" providerId="ADAL" clId="{A4DD6705-7B42-48C9-A9FA-297BE03DE73E}" dt="2024-06-10T12:19:37.340" v="2947" actId="478"/>
          <ac:picMkLst>
            <pc:docMk/>
            <pc:sldMk cId="4224457272" sldId="276"/>
            <ac:picMk id="12" creationId="{E4994CE6-C252-5F6E-CA02-55C44DC4DE9E}"/>
          </ac:picMkLst>
        </pc:picChg>
      </pc:sldChg>
      <pc:sldChg chg="modSp new del mod">
        <pc:chgData name="IGREJA MATTHIEU" userId="237886da-be91-44ef-a18c-ab7d0acba4b2" providerId="ADAL" clId="{A4DD6705-7B42-48C9-A9FA-297BE03DE73E}" dt="2024-06-09T10:45:45.540" v="2362" actId="2696"/>
        <pc:sldMkLst>
          <pc:docMk/>
          <pc:sldMk cId="1564614204" sldId="277"/>
        </pc:sldMkLst>
        <pc:spChg chg="mod">
          <ac:chgData name="IGREJA MATTHIEU" userId="237886da-be91-44ef-a18c-ab7d0acba4b2" providerId="ADAL" clId="{A4DD6705-7B42-48C9-A9FA-297BE03DE73E}" dt="2024-06-04T14:13:12.744" v="2125"/>
          <ac:spMkLst>
            <pc:docMk/>
            <pc:sldMk cId="1564614204" sldId="277"/>
            <ac:spMk id="2" creationId="{14765996-922E-8787-F0E4-61B5D83E7AAD}"/>
          </ac:spMkLst>
        </pc:spChg>
        <pc:spChg chg="mod">
          <ac:chgData name="IGREJA MATTHIEU" userId="237886da-be91-44ef-a18c-ab7d0acba4b2" providerId="ADAL" clId="{A4DD6705-7B42-48C9-A9FA-297BE03DE73E}" dt="2024-06-04T14:13:24.733" v="2127" actId="5793"/>
          <ac:spMkLst>
            <pc:docMk/>
            <pc:sldMk cId="1564614204" sldId="277"/>
            <ac:spMk id="3" creationId="{5F32F0BE-D139-8DDE-2D86-6B21C6E96645}"/>
          </ac:spMkLst>
        </pc:spChg>
      </pc:sldChg>
      <pc:sldChg chg="addSp delSp modSp new mod modTransition delAnim modAnim">
        <pc:chgData name="IGREJA MATTHIEU" userId="237886da-be91-44ef-a18c-ab7d0acba4b2" providerId="ADAL" clId="{A4DD6705-7B42-48C9-A9FA-297BE03DE73E}" dt="2024-06-19T09:19:50.433" v="5313"/>
        <pc:sldMkLst>
          <pc:docMk/>
          <pc:sldMk cId="3744731372" sldId="278"/>
        </pc:sldMkLst>
        <pc:spChg chg="del">
          <ac:chgData name="IGREJA MATTHIEU" userId="237886da-be91-44ef-a18c-ab7d0acba4b2" providerId="ADAL" clId="{A4DD6705-7B42-48C9-A9FA-297BE03DE73E}" dt="2024-06-05T14:43:29.984" v="2195"/>
          <ac:spMkLst>
            <pc:docMk/>
            <pc:sldMk cId="3744731372" sldId="278"/>
            <ac:spMk id="2" creationId="{7862751F-C04E-BF15-2D2A-F9A3E51BF654}"/>
          </ac:spMkLst>
        </pc:spChg>
        <pc:spChg chg="del">
          <ac:chgData name="IGREJA MATTHIEU" userId="237886da-be91-44ef-a18c-ab7d0acba4b2" providerId="ADAL" clId="{A4DD6705-7B42-48C9-A9FA-297BE03DE73E}" dt="2024-06-05T14:43:45.201" v="2197"/>
          <ac:spMkLst>
            <pc:docMk/>
            <pc:sldMk cId="3744731372" sldId="278"/>
            <ac:spMk id="3" creationId="{C970C69E-1C9C-0819-8162-0B4E41D15D88}"/>
          </ac:spMkLst>
        </pc:spChg>
        <pc:spChg chg="mod">
          <ac:chgData name="IGREJA MATTHIEU" userId="237886da-be91-44ef-a18c-ab7d0acba4b2" providerId="ADAL" clId="{A4DD6705-7B42-48C9-A9FA-297BE03DE73E}" dt="2024-06-12T14:29:08.709" v="4661"/>
          <ac:spMkLst>
            <pc:docMk/>
            <pc:sldMk cId="3744731372" sldId="278"/>
            <ac:spMk id="4" creationId="{931B15BD-9902-41AE-B3F2-26437877F327}"/>
          </ac:spMkLst>
        </pc:spChg>
        <pc:spChg chg="add mod">
          <ac:chgData name="IGREJA MATTHIEU" userId="237886da-be91-44ef-a18c-ab7d0acba4b2" providerId="ADAL" clId="{A4DD6705-7B42-48C9-A9FA-297BE03DE73E}" dt="2024-06-10T09:21:16.455" v="2934" actId="113"/>
          <ac:spMkLst>
            <pc:docMk/>
            <pc:sldMk cId="3744731372" sldId="278"/>
            <ac:spMk id="5" creationId="{C6D20A0B-9D9A-7380-C262-3B1893844445}"/>
          </ac:spMkLst>
        </pc:spChg>
        <pc:spChg chg="add mod">
          <ac:chgData name="IGREJA MATTHIEU" userId="237886da-be91-44ef-a18c-ab7d0acba4b2" providerId="ADAL" clId="{A4DD6705-7B42-48C9-A9FA-297BE03DE73E}" dt="2024-06-05T14:45:19.320" v="2226" actId="14100"/>
          <ac:spMkLst>
            <pc:docMk/>
            <pc:sldMk cId="3744731372" sldId="278"/>
            <ac:spMk id="7" creationId="{B9DD865B-0D8A-9C81-1C2C-D2C05333AC32}"/>
          </ac:spMkLst>
        </pc:spChg>
        <pc:spChg chg="add del mod">
          <ac:chgData name="IGREJA MATTHIEU" userId="237886da-be91-44ef-a18c-ab7d0acba4b2" providerId="ADAL" clId="{A4DD6705-7B42-48C9-A9FA-297BE03DE73E}" dt="2024-06-05T14:44:47.518" v="2206" actId="21"/>
          <ac:spMkLst>
            <pc:docMk/>
            <pc:sldMk cId="3744731372" sldId="278"/>
            <ac:spMk id="8" creationId="{A8F460D3-7A7D-C712-EDE0-2203ADCA13E5}"/>
          </ac:spMkLst>
        </pc:spChg>
        <pc:spChg chg="add mod">
          <ac:chgData name="IGREJA MATTHIEU" userId="237886da-be91-44ef-a18c-ab7d0acba4b2" providerId="ADAL" clId="{A4DD6705-7B42-48C9-A9FA-297BE03DE73E}" dt="2024-06-13T15:15:54.826" v="5029" actId="20577"/>
          <ac:spMkLst>
            <pc:docMk/>
            <pc:sldMk cId="3744731372" sldId="278"/>
            <ac:spMk id="9" creationId="{A8F460D3-7A7D-C712-EDE0-2203ADCA13E5}"/>
          </ac:spMkLst>
        </pc:spChg>
        <pc:picChg chg="add mod">
          <ac:chgData name="IGREJA MATTHIEU" userId="237886da-be91-44ef-a18c-ab7d0acba4b2" providerId="ADAL" clId="{A4DD6705-7B42-48C9-A9FA-297BE03DE73E}" dt="2024-06-12T13:51:06.159" v="4300" actId="1076"/>
          <ac:picMkLst>
            <pc:docMk/>
            <pc:sldMk cId="3744731372" sldId="278"/>
            <ac:picMk id="4098" creationId="{B21760BE-3D34-FFC4-ECA6-79478B9DAE3B}"/>
          </ac:picMkLst>
        </pc:picChg>
      </pc:sldChg>
      <pc:sldChg chg="modSp new del mod">
        <pc:chgData name="IGREJA MATTHIEU" userId="237886da-be91-44ef-a18c-ab7d0acba4b2" providerId="ADAL" clId="{A4DD6705-7B42-48C9-A9FA-297BE03DE73E}" dt="2024-06-05T15:04:10.119" v="2269" actId="2696"/>
        <pc:sldMkLst>
          <pc:docMk/>
          <pc:sldMk cId="2442073073" sldId="279"/>
        </pc:sldMkLst>
        <pc:spChg chg="mod">
          <ac:chgData name="IGREJA MATTHIEU" userId="237886da-be91-44ef-a18c-ab7d0acba4b2" providerId="ADAL" clId="{A4DD6705-7B42-48C9-A9FA-297BE03DE73E}" dt="2024-06-05T14:57:25.163" v="2268" actId="20577"/>
          <ac:spMkLst>
            <pc:docMk/>
            <pc:sldMk cId="2442073073" sldId="279"/>
            <ac:spMk id="2" creationId="{8FE8AC5A-FA9B-3FA5-2248-300A18DAEDFC}"/>
          </ac:spMkLst>
        </pc:spChg>
      </pc:sldChg>
      <pc:sldChg chg="addSp delSp modSp new mod modTransition modAnim">
        <pc:chgData name="IGREJA MATTHIEU" userId="237886da-be91-44ef-a18c-ab7d0acba4b2" providerId="ADAL" clId="{A4DD6705-7B42-48C9-A9FA-297BE03DE73E}" dt="2024-06-19T09:20:24.570" v="5318"/>
        <pc:sldMkLst>
          <pc:docMk/>
          <pc:sldMk cId="3281617557" sldId="279"/>
        </pc:sldMkLst>
        <pc:spChg chg="mod">
          <ac:chgData name="IGREJA MATTHIEU" userId="237886da-be91-44ef-a18c-ab7d0acba4b2" providerId="ADAL" clId="{A4DD6705-7B42-48C9-A9FA-297BE03DE73E}" dt="2024-06-12T14:29:08.709" v="4661"/>
          <ac:spMkLst>
            <pc:docMk/>
            <pc:sldMk cId="3281617557" sldId="279"/>
            <ac:spMk id="2" creationId="{76335717-A49F-AE5E-5657-A9D23BC0D05C}"/>
          </ac:spMkLst>
        </pc:spChg>
        <pc:spChg chg="del">
          <ac:chgData name="IGREJA MATTHIEU" userId="237886da-be91-44ef-a18c-ab7d0acba4b2" providerId="ADAL" clId="{A4DD6705-7B42-48C9-A9FA-297BE03DE73E}" dt="2024-06-10T13:48:25.962" v="3595" actId="478"/>
          <ac:spMkLst>
            <pc:docMk/>
            <pc:sldMk cId="3281617557" sldId="279"/>
            <ac:spMk id="3" creationId="{C3770C63-B0DB-9C25-3064-952F354E48C9}"/>
          </ac:spMkLst>
        </pc:spChg>
        <pc:spChg chg="mod">
          <ac:chgData name="IGREJA MATTHIEU" userId="237886da-be91-44ef-a18c-ab7d0acba4b2" providerId="ADAL" clId="{A4DD6705-7B42-48C9-A9FA-297BE03DE73E}" dt="2024-06-12T14:29:08.709" v="4661"/>
          <ac:spMkLst>
            <pc:docMk/>
            <pc:sldMk cId="3281617557" sldId="279"/>
            <ac:spMk id="4" creationId="{91759509-73AE-0178-39E4-01178C3EED52}"/>
          </ac:spMkLst>
        </pc:spChg>
        <pc:picChg chg="add del mod">
          <ac:chgData name="IGREJA MATTHIEU" userId="237886da-be91-44ef-a18c-ab7d0acba4b2" providerId="ADAL" clId="{A4DD6705-7B42-48C9-A9FA-297BE03DE73E}" dt="2024-06-10T13:50:54.516" v="3604" actId="478"/>
          <ac:picMkLst>
            <pc:docMk/>
            <pc:sldMk cId="3281617557" sldId="279"/>
            <ac:picMk id="5" creationId="{A855923B-2294-33F2-359E-1E6C61E96D99}"/>
          </ac:picMkLst>
        </pc:picChg>
        <pc:picChg chg="add mod">
          <ac:chgData name="IGREJA MATTHIEU" userId="237886da-be91-44ef-a18c-ab7d0acba4b2" providerId="ADAL" clId="{A4DD6705-7B42-48C9-A9FA-297BE03DE73E}" dt="2024-06-12T14:54:46.961" v="4850" actId="14100"/>
          <ac:picMkLst>
            <pc:docMk/>
            <pc:sldMk cId="3281617557" sldId="279"/>
            <ac:picMk id="6" creationId="{4C86CB20-694D-02B3-1FE2-99E69B4A1141}"/>
          </ac:picMkLst>
        </pc:picChg>
        <pc:picChg chg="add mod">
          <ac:chgData name="IGREJA MATTHIEU" userId="237886da-be91-44ef-a18c-ab7d0acba4b2" providerId="ADAL" clId="{A4DD6705-7B42-48C9-A9FA-297BE03DE73E}" dt="2024-06-14T09:03:18.531" v="5207" actId="1076"/>
          <ac:picMkLst>
            <pc:docMk/>
            <pc:sldMk cId="3281617557" sldId="279"/>
            <ac:picMk id="2050" creationId="{DF14DB93-5FE2-FE49-FBA1-64A2597D9189}"/>
          </ac:picMkLst>
        </pc:picChg>
        <pc:picChg chg="add mod">
          <ac:chgData name="IGREJA MATTHIEU" userId="237886da-be91-44ef-a18c-ab7d0acba4b2" providerId="ADAL" clId="{A4DD6705-7B42-48C9-A9FA-297BE03DE73E}" dt="2024-06-12T11:35:14.744" v="4093" actId="1076"/>
          <ac:picMkLst>
            <pc:docMk/>
            <pc:sldMk cId="3281617557" sldId="279"/>
            <ac:picMk id="2052" creationId="{8C3BB2E4-6FEB-E936-94B6-CA97458713D7}"/>
          </ac:picMkLst>
        </pc:picChg>
      </pc:sldChg>
      <pc:sldChg chg="addSp delSp modSp new del mod">
        <pc:chgData name="IGREJA MATTHIEU" userId="237886da-be91-44ef-a18c-ab7d0acba4b2" providerId="ADAL" clId="{A4DD6705-7B42-48C9-A9FA-297BE03DE73E}" dt="2024-06-10T12:20:03.944" v="2948" actId="2696"/>
        <pc:sldMkLst>
          <pc:docMk/>
          <pc:sldMk cId="601195786" sldId="280"/>
        </pc:sldMkLst>
        <pc:spChg chg="mod">
          <ac:chgData name="IGREJA MATTHIEU" userId="237886da-be91-44ef-a18c-ab7d0acba4b2" providerId="ADAL" clId="{A4DD6705-7B42-48C9-A9FA-297BE03DE73E}" dt="2024-06-10T09:33:33.451" v="2942" actId="1076"/>
          <ac:spMkLst>
            <pc:docMk/>
            <pc:sldMk cId="601195786" sldId="280"/>
            <ac:spMk id="2" creationId="{9A4D8F28-59E8-2BAC-E060-11BDA288DED8}"/>
          </ac:spMkLst>
        </pc:spChg>
        <pc:spChg chg="add del mod">
          <ac:chgData name="IGREJA MATTHIEU" userId="237886da-be91-44ef-a18c-ab7d0acba4b2" providerId="ADAL" clId="{A4DD6705-7B42-48C9-A9FA-297BE03DE73E}" dt="2024-06-10T09:33:28.127" v="2940" actId="1076"/>
          <ac:spMkLst>
            <pc:docMk/>
            <pc:sldMk cId="601195786" sldId="280"/>
            <ac:spMk id="3" creationId="{993EB7A4-0C34-8A88-FCA8-6362AF47661F}"/>
          </ac:spMkLst>
        </pc:spChg>
        <pc:picChg chg="add mod">
          <ac:chgData name="IGREJA MATTHIEU" userId="237886da-be91-44ef-a18c-ab7d0acba4b2" providerId="ADAL" clId="{A4DD6705-7B42-48C9-A9FA-297BE03DE73E}" dt="2024-06-10T07:29:50.820" v="2454"/>
          <ac:picMkLst>
            <pc:docMk/>
            <pc:sldMk cId="601195786" sldId="280"/>
            <ac:picMk id="1026" creationId="{AD32D20E-BF65-FA73-E83B-7782B18C4C85}"/>
          </ac:picMkLst>
        </pc:picChg>
        <pc:picChg chg="add mod">
          <ac:chgData name="IGREJA MATTHIEU" userId="237886da-be91-44ef-a18c-ab7d0acba4b2" providerId="ADAL" clId="{A4DD6705-7B42-48C9-A9FA-297BE03DE73E}" dt="2024-06-10T07:30:15.137" v="2461" actId="14100"/>
          <ac:picMkLst>
            <pc:docMk/>
            <pc:sldMk cId="601195786" sldId="280"/>
            <ac:picMk id="1028" creationId="{D4A7C7A4-CD11-A488-3A2A-35B7467C73E7}"/>
          </ac:picMkLst>
        </pc:picChg>
        <pc:picChg chg="add mod">
          <ac:chgData name="IGREJA MATTHIEU" userId="237886da-be91-44ef-a18c-ab7d0acba4b2" providerId="ADAL" clId="{A4DD6705-7B42-48C9-A9FA-297BE03DE73E}" dt="2024-06-10T08:20:07.320" v="2821" actId="1076"/>
          <ac:picMkLst>
            <pc:docMk/>
            <pc:sldMk cId="601195786" sldId="280"/>
            <ac:picMk id="1030" creationId="{F8891A45-3926-E35A-67F6-7F0986434082}"/>
          </ac:picMkLst>
        </pc:picChg>
      </pc:sldChg>
      <pc:sldChg chg="new del">
        <pc:chgData name="IGREJA MATTHIEU" userId="237886da-be91-44ef-a18c-ab7d0acba4b2" providerId="ADAL" clId="{A4DD6705-7B42-48C9-A9FA-297BE03DE73E}" dt="2024-06-10T12:36:26.822" v="3031" actId="2696"/>
        <pc:sldMkLst>
          <pc:docMk/>
          <pc:sldMk cId="1740941820" sldId="280"/>
        </pc:sldMkLst>
      </pc:sldChg>
      <pc:sldChg chg="new del">
        <pc:chgData name="IGREJA MATTHIEU" userId="237886da-be91-44ef-a18c-ab7d0acba4b2" providerId="ADAL" clId="{A4DD6705-7B42-48C9-A9FA-297BE03DE73E}" dt="2024-06-10T07:28:22.593" v="2405" actId="680"/>
        <pc:sldMkLst>
          <pc:docMk/>
          <pc:sldMk cId="3568067013" sldId="280"/>
        </pc:sldMkLst>
      </pc:sldChg>
      <pc:sldChg chg="addSp delSp modSp new mod modTransition modAnim">
        <pc:chgData name="IGREJA MATTHIEU" userId="237886da-be91-44ef-a18c-ab7d0acba4b2" providerId="ADAL" clId="{A4DD6705-7B42-48C9-A9FA-297BE03DE73E}" dt="2024-06-19T09:18:47.610" v="5310"/>
        <pc:sldMkLst>
          <pc:docMk/>
          <pc:sldMk cId="4118877689" sldId="281"/>
        </pc:sldMkLst>
        <pc:spChg chg="mod">
          <ac:chgData name="IGREJA MATTHIEU" userId="237886da-be91-44ef-a18c-ab7d0acba4b2" providerId="ADAL" clId="{A4DD6705-7B42-48C9-A9FA-297BE03DE73E}" dt="2024-06-12T14:29:08.709" v="4661"/>
          <ac:spMkLst>
            <pc:docMk/>
            <pc:sldMk cId="4118877689" sldId="281"/>
            <ac:spMk id="2" creationId="{3D129231-4F95-BDCD-41C3-3A49ECC3231A}"/>
          </ac:spMkLst>
        </pc:spChg>
        <pc:spChg chg="del mod">
          <ac:chgData name="IGREJA MATTHIEU" userId="237886da-be91-44ef-a18c-ab7d0acba4b2" providerId="ADAL" clId="{A4DD6705-7B42-48C9-A9FA-297BE03DE73E}" dt="2024-06-10T12:33:34.073" v="3010" actId="21"/>
          <ac:spMkLst>
            <pc:docMk/>
            <pc:sldMk cId="4118877689" sldId="281"/>
            <ac:spMk id="3" creationId="{0FE11DAA-D95A-CD2F-40A0-41A1BE657670}"/>
          </ac:spMkLst>
        </pc:spChg>
        <pc:spChg chg="mod">
          <ac:chgData name="IGREJA MATTHIEU" userId="237886da-be91-44ef-a18c-ab7d0acba4b2" providerId="ADAL" clId="{A4DD6705-7B42-48C9-A9FA-297BE03DE73E}" dt="2024-06-12T15:25:22.560" v="4975" actId="20577"/>
          <ac:spMkLst>
            <pc:docMk/>
            <pc:sldMk cId="4118877689" sldId="281"/>
            <ac:spMk id="4" creationId="{D8BF863E-696C-77EB-9FA7-88CC7A3B0E0F}"/>
          </ac:spMkLst>
        </pc:spChg>
        <pc:spChg chg="del mod">
          <ac:chgData name="IGREJA MATTHIEU" userId="237886da-be91-44ef-a18c-ab7d0acba4b2" providerId="ADAL" clId="{A4DD6705-7B42-48C9-A9FA-297BE03DE73E}" dt="2024-06-12T07:28:37.490" v="3932" actId="478"/>
          <ac:spMkLst>
            <pc:docMk/>
            <pc:sldMk cId="4118877689" sldId="281"/>
            <ac:spMk id="5" creationId="{32DCE222-5642-0A6F-00DC-3AE514C5D1C2}"/>
          </ac:spMkLst>
        </pc:spChg>
        <pc:spChg chg="mod">
          <ac:chgData name="IGREJA MATTHIEU" userId="237886da-be91-44ef-a18c-ab7d0acba4b2" providerId="ADAL" clId="{A4DD6705-7B42-48C9-A9FA-297BE03DE73E}" dt="2024-06-12T15:25:40.867" v="4986" actId="20577"/>
          <ac:spMkLst>
            <pc:docMk/>
            <pc:sldMk cId="4118877689" sldId="281"/>
            <ac:spMk id="6" creationId="{FC77CCF0-7869-EAE2-9ADC-6A5346A7FE68}"/>
          </ac:spMkLst>
        </pc:spChg>
        <pc:spChg chg="mod">
          <ac:chgData name="IGREJA MATTHIEU" userId="237886da-be91-44ef-a18c-ab7d0acba4b2" providerId="ADAL" clId="{A4DD6705-7B42-48C9-A9FA-297BE03DE73E}" dt="2024-06-12T14:29:08.709" v="4661"/>
          <ac:spMkLst>
            <pc:docMk/>
            <pc:sldMk cId="4118877689" sldId="281"/>
            <ac:spMk id="7" creationId="{D4E9DBD1-2F8B-2645-E7D3-EA21DF606D87}"/>
          </ac:spMkLst>
        </pc:spChg>
        <pc:spChg chg="add del mod">
          <ac:chgData name="IGREJA MATTHIEU" userId="237886da-be91-44ef-a18c-ab7d0acba4b2" providerId="ADAL" clId="{A4DD6705-7B42-48C9-A9FA-297BE03DE73E}" dt="2024-06-12T07:27:56.439" v="3913" actId="478"/>
          <ac:spMkLst>
            <pc:docMk/>
            <pc:sldMk cId="4118877689" sldId="281"/>
            <ac:spMk id="8" creationId="{0FE11DAA-D95A-CD2F-40A0-41A1BE657670}"/>
          </ac:spMkLst>
        </pc:spChg>
        <pc:spChg chg="add del mod">
          <ac:chgData name="IGREJA MATTHIEU" userId="237886da-be91-44ef-a18c-ab7d0acba4b2" providerId="ADAL" clId="{A4DD6705-7B42-48C9-A9FA-297BE03DE73E}" dt="2024-06-10T12:34:13.056" v="3016"/>
          <ac:spMkLst>
            <pc:docMk/>
            <pc:sldMk cId="4118877689" sldId="281"/>
            <ac:spMk id="9" creationId="{B7CE830E-47AB-7CBE-5CD5-4814ADFB894D}"/>
          </ac:spMkLst>
        </pc:spChg>
        <pc:spChg chg="add mod">
          <ac:chgData name="IGREJA MATTHIEU" userId="237886da-be91-44ef-a18c-ab7d0acba4b2" providerId="ADAL" clId="{A4DD6705-7B42-48C9-A9FA-297BE03DE73E}" dt="2024-06-12T15:24:48.322" v="4968" actId="255"/>
          <ac:spMkLst>
            <pc:docMk/>
            <pc:sldMk cId="4118877689" sldId="281"/>
            <ac:spMk id="10" creationId="{A057F6DE-BB63-09F5-1B84-D4D3AE504D98}"/>
          </ac:spMkLst>
        </pc:spChg>
        <pc:spChg chg="add del mod">
          <ac:chgData name="IGREJA MATTHIEU" userId="237886da-be91-44ef-a18c-ab7d0acba4b2" providerId="ADAL" clId="{A4DD6705-7B42-48C9-A9FA-297BE03DE73E}" dt="2024-06-12T07:28:14.025" v="3918" actId="478"/>
          <ac:spMkLst>
            <pc:docMk/>
            <pc:sldMk cId="4118877689" sldId="281"/>
            <ac:spMk id="12" creationId="{6FEE081D-3D23-55DD-48AA-ACB669316ACD}"/>
          </ac:spMkLst>
        </pc:spChg>
        <pc:spChg chg="add mod ord">
          <ac:chgData name="IGREJA MATTHIEU" userId="237886da-be91-44ef-a18c-ab7d0acba4b2" providerId="ADAL" clId="{A4DD6705-7B42-48C9-A9FA-297BE03DE73E}" dt="2024-06-10T12:41:07.817" v="3072" actId="14100"/>
          <ac:spMkLst>
            <pc:docMk/>
            <pc:sldMk cId="4118877689" sldId="281"/>
            <ac:spMk id="14" creationId="{4A1280E3-0BB4-4650-665C-AFCBA0E6D9A7}"/>
          </ac:spMkLst>
        </pc:spChg>
        <pc:spChg chg="add mod ord">
          <ac:chgData name="IGREJA MATTHIEU" userId="237886da-be91-44ef-a18c-ab7d0acba4b2" providerId="ADAL" clId="{A4DD6705-7B42-48C9-A9FA-297BE03DE73E}" dt="2024-06-10T12:42:02.257" v="3081" actId="14100"/>
          <ac:spMkLst>
            <pc:docMk/>
            <pc:sldMk cId="4118877689" sldId="281"/>
            <ac:spMk id="15" creationId="{9B325407-7219-63CB-63CA-DE7AE4EB763E}"/>
          </ac:spMkLst>
        </pc:spChg>
        <pc:spChg chg="add mod ord">
          <ac:chgData name="IGREJA MATTHIEU" userId="237886da-be91-44ef-a18c-ab7d0acba4b2" providerId="ADAL" clId="{A4DD6705-7B42-48C9-A9FA-297BE03DE73E}" dt="2024-06-12T07:27:41.832" v="3909" actId="1076"/>
          <ac:spMkLst>
            <pc:docMk/>
            <pc:sldMk cId="4118877689" sldId="281"/>
            <ac:spMk id="16" creationId="{1B1063DB-EFCE-F3A2-296D-A1FDCABCCB34}"/>
          </ac:spMkLst>
        </pc:spChg>
        <pc:graphicFrameChg chg="add del">
          <ac:chgData name="IGREJA MATTHIEU" userId="237886da-be91-44ef-a18c-ab7d0acba4b2" providerId="ADAL" clId="{A4DD6705-7B42-48C9-A9FA-297BE03DE73E}" dt="2024-06-10T12:39:51.500" v="3063"/>
          <ac:graphicFrameMkLst>
            <pc:docMk/>
            <pc:sldMk cId="4118877689" sldId="281"/>
            <ac:graphicFrameMk id="13" creationId="{B27F2B39-BDDC-296A-EB6D-E5F70C7441C3}"/>
          </ac:graphicFrameMkLst>
        </pc:graphicFrameChg>
        <pc:picChg chg="add mod">
          <ac:chgData name="IGREJA MATTHIEU" userId="237886da-be91-44ef-a18c-ab7d0acba4b2" providerId="ADAL" clId="{A4DD6705-7B42-48C9-A9FA-297BE03DE73E}" dt="2024-06-10T12:43:09.393" v="3092" actId="14100"/>
          <ac:picMkLst>
            <pc:docMk/>
            <pc:sldMk cId="4118877689" sldId="281"/>
            <ac:picMk id="6146" creationId="{A017AE7C-78EA-12FE-4650-85ACCF705783}"/>
          </ac:picMkLst>
        </pc:picChg>
      </pc:sldChg>
      <pc:sldChg chg="addSp delSp modSp new mod modTransition modAnim">
        <pc:chgData name="IGREJA MATTHIEU" userId="237886da-be91-44ef-a18c-ab7d0acba4b2" providerId="ADAL" clId="{A4DD6705-7B42-48C9-A9FA-297BE03DE73E}" dt="2024-06-19T09:18:29.696" v="5307"/>
        <pc:sldMkLst>
          <pc:docMk/>
          <pc:sldMk cId="3090198202" sldId="282"/>
        </pc:sldMkLst>
        <pc:spChg chg="mod">
          <ac:chgData name="IGREJA MATTHIEU" userId="237886da-be91-44ef-a18c-ab7d0acba4b2" providerId="ADAL" clId="{A4DD6705-7B42-48C9-A9FA-297BE03DE73E}" dt="2024-06-12T14:29:08.709" v="4661"/>
          <ac:spMkLst>
            <pc:docMk/>
            <pc:sldMk cId="3090198202" sldId="282"/>
            <ac:spMk id="2" creationId="{1C3AE607-3296-471F-9515-E39C2C248338}"/>
          </ac:spMkLst>
        </pc:spChg>
        <pc:spChg chg="mod">
          <ac:chgData name="IGREJA MATTHIEU" userId="237886da-be91-44ef-a18c-ab7d0acba4b2" providerId="ADAL" clId="{A4DD6705-7B42-48C9-A9FA-297BE03DE73E}" dt="2024-06-13T15:12:03.509" v="5014" actId="20577"/>
          <ac:spMkLst>
            <pc:docMk/>
            <pc:sldMk cId="3090198202" sldId="282"/>
            <ac:spMk id="3" creationId="{E1A843CD-A6DA-037F-B0CA-F79758A61132}"/>
          </ac:spMkLst>
        </pc:spChg>
        <pc:spChg chg="mod">
          <ac:chgData name="IGREJA MATTHIEU" userId="237886da-be91-44ef-a18c-ab7d0acba4b2" providerId="ADAL" clId="{A4DD6705-7B42-48C9-A9FA-297BE03DE73E}" dt="2024-06-12T14:29:08.709" v="4661"/>
          <ac:spMkLst>
            <pc:docMk/>
            <pc:sldMk cId="3090198202" sldId="282"/>
            <ac:spMk id="4" creationId="{9E876DD2-91A4-9867-5A04-0120F979F72D}"/>
          </ac:spMkLst>
        </pc:spChg>
        <pc:spChg chg="add mod">
          <ac:chgData name="IGREJA MATTHIEU" userId="237886da-be91-44ef-a18c-ab7d0acba4b2" providerId="ADAL" clId="{A4DD6705-7B42-48C9-A9FA-297BE03DE73E}" dt="2024-06-12T15:20:54.881" v="4962" actId="14100"/>
          <ac:spMkLst>
            <pc:docMk/>
            <pc:sldMk cId="3090198202" sldId="282"/>
            <ac:spMk id="5" creationId="{B8A61900-D0C6-0E7C-06C0-4E385920D458}"/>
          </ac:spMkLst>
        </pc:spChg>
        <pc:picChg chg="add mod">
          <ac:chgData name="IGREJA MATTHIEU" userId="237886da-be91-44ef-a18c-ab7d0acba4b2" providerId="ADAL" clId="{A4DD6705-7B42-48C9-A9FA-297BE03DE73E}" dt="2024-06-12T15:20:51.637" v="4961" actId="14100"/>
          <ac:picMkLst>
            <pc:docMk/>
            <pc:sldMk cId="3090198202" sldId="282"/>
            <ac:picMk id="6" creationId="{2F997753-295C-2B4B-3CEF-C19867768A8F}"/>
          </ac:picMkLst>
        </pc:picChg>
        <pc:picChg chg="add del mod">
          <ac:chgData name="IGREJA MATTHIEU" userId="237886da-be91-44ef-a18c-ab7d0acba4b2" providerId="ADAL" clId="{A4DD6705-7B42-48C9-A9FA-297BE03DE73E}" dt="2024-06-10T13:37:30.522" v="3504" actId="478"/>
          <ac:picMkLst>
            <pc:docMk/>
            <pc:sldMk cId="3090198202" sldId="282"/>
            <ac:picMk id="8" creationId="{616D3571-9699-8CC5-48E6-A34C6339E5CB}"/>
          </ac:picMkLst>
        </pc:picChg>
        <pc:picChg chg="add del mod">
          <ac:chgData name="IGREJA MATTHIEU" userId="237886da-be91-44ef-a18c-ab7d0acba4b2" providerId="ADAL" clId="{A4DD6705-7B42-48C9-A9FA-297BE03DE73E}" dt="2024-06-10T13:38:10.680" v="3510" actId="478"/>
          <ac:picMkLst>
            <pc:docMk/>
            <pc:sldMk cId="3090198202" sldId="282"/>
            <ac:picMk id="10" creationId="{1E4AB40A-9968-FD58-7B9C-93E37AB0048B}"/>
          </ac:picMkLst>
        </pc:picChg>
        <pc:picChg chg="add del">
          <ac:chgData name="IGREJA MATTHIEU" userId="237886da-be91-44ef-a18c-ab7d0acba4b2" providerId="ADAL" clId="{A4DD6705-7B42-48C9-A9FA-297BE03DE73E}" dt="2024-06-10T13:38:52.206" v="3512" actId="478"/>
          <ac:picMkLst>
            <pc:docMk/>
            <pc:sldMk cId="3090198202" sldId="282"/>
            <ac:picMk id="12" creationId="{7511931B-2A8B-E016-1734-1BEB4E2A713A}"/>
          </ac:picMkLst>
        </pc:picChg>
        <pc:picChg chg="add mod">
          <ac:chgData name="IGREJA MATTHIEU" userId="237886da-be91-44ef-a18c-ab7d0acba4b2" providerId="ADAL" clId="{A4DD6705-7B42-48C9-A9FA-297BE03DE73E}" dt="2024-06-12T15:20:47.785" v="4960" actId="14100"/>
          <ac:picMkLst>
            <pc:docMk/>
            <pc:sldMk cId="3090198202" sldId="282"/>
            <ac:picMk id="5122" creationId="{78E63EAC-90C5-E3E6-D2AD-41F33009CB1E}"/>
          </ac:picMkLst>
        </pc:picChg>
      </pc:sldChg>
      <pc:sldChg chg="addSp delSp modSp new mod modTransition setBg modAnim delDesignElem">
        <pc:chgData name="IGREJA MATTHIEU" userId="237886da-be91-44ef-a18c-ab7d0acba4b2" providerId="ADAL" clId="{A4DD6705-7B42-48C9-A9FA-297BE03DE73E}" dt="2024-06-19T09:20:10.083" v="5316"/>
        <pc:sldMkLst>
          <pc:docMk/>
          <pc:sldMk cId="2229272642" sldId="283"/>
        </pc:sldMkLst>
        <pc:spChg chg="del">
          <ac:chgData name="IGREJA MATTHIEU" userId="237886da-be91-44ef-a18c-ab7d0acba4b2" providerId="ADAL" clId="{A4DD6705-7B42-48C9-A9FA-297BE03DE73E}" dt="2024-06-12T08:30:08.108" v="4042" actId="478"/>
          <ac:spMkLst>
            <pc:docMk/>
            <pc:sldMk cId="2229272642" sldId="283"/>
            <ac:spMk id="2" creationId="{16E9B5C4-0865-7C07-9A6A-35140556174E}"/>
          </ac:spMkLst>
        </pc:spChg>
        <pc:spChg chg="del mod">
          <ac:chgData name="IGREJA MATTHIEU" userId="237886da-be91-44ef-a18c-ab7d0acba4b2" providerId="ADAL" clId="{A4DD6705-7B42-48C9-A9FA-297BE03DE73E}" dt="2024-06-12T08:30:15.319" v="4044"/>
          <ac:spMkLst>
            <pc:docMk/>
            <pc:sldMk cId="2229272642" sldId="283"/>
            <ac:spMk id="3" creationId="{1BC5CC7D-6255-2679-E4A9-F630D72DAA3B}"/>
          </ac:spMkLst>
        </pc:spChg>
        <pc:spChg chg="mod ord">
          <ac:chgData name="IGREJA MATTHIEU" userId="237886da-be91-44ef-a18c-ab7d0acba4b2" providerId="ADAL" clId="{A4DD6705-7B42-48C9-A9FA-297BE03DE73E}" dt="2024-06-12T14:29:08.709" v="4661"/>
          <ac:spMkLst>
            <pc:docMk/>
            <pc:sldMk cId="2229272642" sldId="283"/>
            <ac:spMk id="4" creationId="{A702C4C5-13B1-2EE5-1609-DFAA9DCD4044}"/>
          </ac:spMkLst>
        </pc:spChg>
        <pc:spChg chg="add mod">
          <ac:chgData name="IGREJA MATTHIEU" userId="237886da-be91-44ef-a18c-ab7d0acba4b2" providerId="ADAL" clId="{A4DD6705-7B42-48C9-A9FA-297BE03DE73E}" dt="2024-06-12T08:30:53.634" v="4047" actId="478"/>
          <ac:spMkLst>
            <pc:docMk/>
            <pc:sldMk cId="2229272642" sldId="283"/>
            <ac:spMk id="5" creationId="{30AEFDB0-AFB5-89D9-5BCF-15D39C5207C9}"/>
          </ac:spMkLst>
        </pc:spChg>
        <pc:spChg chg="add del mod">
          <ac:chgData name="IGREJA MATTHIEU" userId="237886da-be91-44ef-a18c-ab7d0acba4b2" providerId="ADAL" clId="{A4DD6705-7B42-48C9-A9FA-297BE03DE73E}" dt="2024-06-12T11:36:24.638" v="4097" actId="478"/>
          <ac:spMkLst>
            <pc:docMk/>
            <pc:sldMk cId="2229272642" sldId="283"/>
            <ac:spMk id="6" creationId="{A5669E77-FA8F-1CE6-C51D-53F746122491}"/>
          </ac:spMkLst>
        </pc:spChg>
        <pc:spChg chg="add mod">
          <ac:chgData name="IGREJA MATTHIEU" userId="237886da-be91-44ef-a18c-ab7d0acba4b2" providerId="ADAL" clId="{A4DD6705-7B42-48C9-A9FA-297BE03DE73E}" dt="2024-06-13T15:28:37.926" v="5110" actId="1076"/>
          <ac:spMkLst>
            <pc:docMk/>
            <pc:sldMk cId="2229272642" sldId="283"/>
            <ac:spMk id="12" creationId="{DAA5B021-D09B-E58F-F293-96F2A02816BD}"/>
          </ac:spMkLst>
        </pc:spChg>
        <pc:spChg chg="add mod">
          <ac:chgData name="IGREJA MATTHIEU" userId="237886da-be91-44ef-a18c-ab7d0acba4b2" providerId="ADAL" clId="{A4DD6705-7B42-48C9-A9FA-297BE03DE73E}" dt="2024-06-13T15:28:12.159" v="5104" actId="1076"/>
          <ac:spMkLst>
            <pc:docMk/>
            <pc:sldMk cId="2229272642" sldId="283"/>
            <ac:spMk id="13" creationId="{E4E5C83F-A795-6107-EA7A-3186771312BD}"/>
          </ac:spMkLst>
        </pc:spChg>
        <pc:spChg chg="add mod">
          <ac:chgData name="IGREJA MATTHIEU" userId="237886da-be91-44ef-a18c-ab7d0acba4b2" providerId="ADAL" clId="{A4DD6705-7B42-48C9-A9FA-297BE03DE73E}" dt="2024-06-13T15:27:27.900" v="5096" actId="14100"/>
          <ac:spMkLst>
            <pc:docMk/>
            <pc:sldMk cId="2229272642" sldId="283"/>
            <ac:spMk id="14" creationId="{9C56992C-47A9-B6E0-9553-4250307F7DB4}"/>
          </ac:spMkLst>
        </pc:spChg>
        <pc:spChg chg="add mod">
          <ac:chgData name="IGREJA MATTHIEU" userId="237886da-be91-44ef-a18c-ab7d0acba4b2" providerId="ADAL" clId="{A4DD6705-7B42-48C9-A9FA-297BE03DE73E}" dt="2024-06-13T15:27:48.239" v="5100" actId="14100"/>
          <ac:spMkLst>
            <pc:docMk/>
            <pc:sldMk cId="2229272642" sldId="283"/>
            <ac:spMk id="15" creationId="{F6974BCC-930B-5F08-1A78-E6803DCB0125}"/>
          </ac:spMkLst>
        </pc:spChg>
        <pc:spChg chg="add mod">
          <ac:chgData name="IGREJA MATTHIEU" userId="237886da-be91-44ef-a18c-ab7d0acba4b2" providerId="ADAL" clId="{A4DD6705-7B42-48C9-A9FA-297BE03DE73E}" dt="2024-06-13T08:49:54.809" v="5012" actId="1076"/>
          <ac:spMkLst>
            <pc:docMk/>
            <pc:sldMk cId="2229272642" sldId="283"/>
            <ac:spMk id="16" creationId="{A945A2AE-C9FF-4FA5-A013-F96052966A94}"/>
          </ac:spMkLst>
        </pc:spChg>
        <pc:spChg chg="add mod">
          <ac:chgData name="IGREJA MATTHIEU" userId="237886da-be91-44ef-a18c-ab7d0acba4b2" providerId="ADAL" clId="{A4DD6705-7B42-48C9-A9FA-297BE03DE73E}" dt="2024-06-13T08:50:01.632" v="5013" actId="1076"/>
          <ac:spMkLst>
            <pc:docMk/>
            <pc:sldMk cId="2229272642" sldId="283"/>
            <ac:spMk id="18" creationId="{06742047-6CFB-33A6-C624-C88FD3CE9D2D}"/>
          </ac:spMkLst>
        </pc:spChg>
        <pc:spChg chg="add mod">
          <ac:chgData name="IGREJA MATTHIEU" userId="237886da-be91-44ef-a18c-ab7d0acba4b2" providerId="ADAL" clId="{A4DD6705-7B42-48C9-A9FA-297BE03DE73E}" dt="2024-06-13T15:28:15.492" v="5105" actId="1076"/>
          <ac:spMkLst>
            <pc:docMk/>
            <pc:sldMk cId="2229272642" sldId="283"/>
            <ac:spMk id="19" creationId="{63366036-0B3A-589C-24A3-5AB47D01ED21}"/>
          </ac:spMkLst>
        </pc:spChg>
        <pc:spChg chg="add mod">
          <ac:chgData name="IGREJA MATTHIEU" userId="237886da-be91-44ef-a18c-ab7d0acba4b2" providerId="ADAL" clId="{A4DD6705-7B42-48C9-A9FA-297BE03DE73E}" dt="2024-06-13T15:28:43.388" v="5111" actId="1076"/>
          <ac:spMkLst>
            <pc:docMk/>
            <pc:sldMk cId="2229272642" sldId="283"/>
            <ac:spMk id="20" creationId="{8630A3A2-6E32-8B11-E2CB-709AC7626C0E}"/>
          </ac:spMkLst>
        </pc:spChg>
        <pc:spChg chg="add mod">
          <ac:chgData name="IGREJA MATTHIEU" userId="237886da-be91-44ef-a18c-ab7d0acba4b2" providerId="ADAL" clId="{A4DD6705-7B42-48C9-A9FA-297BE03DE73E}" dt="2024-06-13T15:27:23.105" v="5095" actId="255"/>
          <ac:spMkLst>
            <pc:docMk/>
            <pc:sldMk cId="2229272642" sldId="283"/>
            <ac:spMk id="21" creationId="{711AF286-5EB9-13F0-72AD-CD855CFA6B33}"/>
          </ac:spMkLst>
        </pc:spChg>
        <pc:spChg chg="add mod">
          <ac:chgData name="IGREJA MATTHIEU" userId="237886da-be91-44ef-a18c-ab7d0acba4b2" providerId="ADAL" clId="{A4DD6705-7B42-48C9-A9FA-297BE03DE73E}" dt="2024-06-13T15:27:40.067" v="5098" actId="14100"/>
          <ac:spMkLst>
            <pc:docMk/>
            <pc:sldMk cId="2229272642" sldId="283"/>
            <ac:spMk id="22" creationId="{A4A09F98-09EB-B16F-95F2-79DFEB20AE2F}"/>
          </ac:spMkLst>
        </pc:spChg>
        <pc:spChg chg="add mod">
          <ac:chgData name="IGREJA MATTHIEU" userId="237886da-be91-44ef-a18c-ab7d0acba4b2" providerId="ADAL" clId="{A4DD6705-7B42-48C9-A9FA-297BE03DE73E}" dt="2024-06-12T14:21:17.673" v="4576" actId="14100"/>
          <ac:spMkLst>
            <pc:docMk/>
            <pc:sldMk cId="2229272642" sldId="283"/>
            <ac:spMk id="40" creationId="{24B75C1F-41E8-C23C-1736-F0CC10ED994E}"/>
          </ac:spMkLst>
        </pc:spChg>
        <pc:spChg chg="add del mod">
          <ac:chgData name="IGREJA MATTHIEU" userId="237886da-be91-44ef-a18c-ab7d0acba4b2" providerId="ADAL" clId="{A4DD6705-7B42-48C9-A9FA-297BE03DE73E}" dt="2024-06-12T14:28:59.206" v="4657" actId="478"/>
          <ac:spMkLst>
            <pc:docMk/>
            <pc:sldMk cId="2229272642" sldId="283"/>
            <ac:spMk id="41" creationId="{3D196E60-AD67-BAB8-24D3-01B871FD3C50}"/>
          </ac:spMkLst>
        </pc:spChg>
        <pc:spChg chg="add del">
          <ac:chgData name="IGREJA MATTHIEU" userId="237886da-be91-44ef-a18c-ab7d0acba4b2" providerId="ADAL" clId="{A4DD6705-7B42-48C9-A9FA-297BE03DE73E}" dt="2024-06-12T14:29:08.709" v="4661"/>
          <ac:spMkLst>
            <pc:docMk/>
            <pc:sldMk cId="2229272642" sldId="283"/>
            <ac:spMk id="1031" creationId="{32BC26D8-82FB-445E-AA49-62A77D7C1EE0}"/>
          </ac:spMkLst>
        </pc:spChg>
        <pc:spChg chg="add del">
          <ac:chgData name="IGREJA MATTHIEU" userId="237886da-be91-44ef-a18c-ab7d0acba4b2" providerId="ADAL" clId="{A4DD6705-7B42-48C9-A9FA-297BE03DE73E}" dt="2024-06-12T14:29:08.709" v="4661"/>
          <ac:spMkLst>
            <pc:docMk/>
            <pc:sldMk cId="2229272642" sldId="283"/>
            <ac:spMk id="1033" creationId="{CB44330D-EA18-4254-AA95-EB49948539B8}"/>
          </ac:spMkLst>
        </pc:spChg>
        <pc:spChg chg="add del">
          <ac:chgData name="IGREJA MATTHIEU" userId="237886da-be91-44ef-a18c-ab7d0acba4b2" providerId="ADAL" clId="{A4DD6705-7B42-48C9-A9FA-297BE03DE73E}" dt="2024-06-12T08:35:09.931" v="4053" actId="26606"/>
          <ac:spMkLst>
            <pc:docMk/>
            <pc:sldMk cId="2229272642" sldId="283"/>
            <ac:spMk id="1037" creationId="{AA63B4CE-C6DF-4F63-6907-9B66AF23FCD1}"/>
          </ac:spMkLst>
        </pc:spChg>
        <pc:spChg chg="add del">
          <ac:chgData name="IGREJA MATTHIEU" userId="237886da-be91-44ef-a18c-ab7d0acba4b2" providerId="ADAL" clId="{A4DD6705-7B42-48C9-A9FA-297BE03DE73E}" dt="2024-06-12T08:35:09.931" v="4053" actId="26606"/>
          <ac:spMkLst>
            <pc:docMk/>
            <pc:sldMk cId="2229272642" sldId="283"/>
            <ac:spMk id="1040" creationId="{3AFE8227-C443-417B-BA91-520EB1EF4559}"/>
          </ac:spMkLst>
        </pc:spChg>
        <pc:spChg chg="add del">
          <ac:chgData name="IGREJA MATTHIEU" userId="237886da-be91-44ef-a18c-ab7d0acba4b2" providerId="ADAL" clId="{A4DD6705-7B42-48C9-A9FA-297BE03DE73E}" dt="2024-06-12T08:35:09.931" v="4053" actId="26606"/>
          <ac:spMkLst>
            <pc:docMk/>
            <pc:sldMk cId="2229272642" sldId="283"/>
            <ac:spMk id="1042" creationId="{907741FC-B544-4A6E-B831-6789D042333D}"/>
          </ac:spMkLst>
        </pc:spChg>
        <pc:spChg chg="add del">
          <ac:chgData name="IGREJA MATTHIEU" userId="237886da-be91-44ef-a18c-ab7d0acba4b2" providerId="ADAL" clId="{A4DD6705-7B42-48C9-A9FA-297BE03DE73E}" dt="2024-06-12T08:35:09.931" v="4053" actId="26606"/>
          <ac:spMkLst>
            <pc:docMk/>
            <pc:sldMk cId="2229272642" sldId="283"/>
            <ac:spMk id="1044" creationId="{3F0BE7ED-7814-4273-B18A-F26CC0380380}"/>
          </ac:spMkLst>
        </pc:spChg>
        <pc:spChg chg="add del">
          <ac:chgData name="IGREJA MATTHIEU" userId="237886da-be91-44ef-a18c-ab7d0acba4b2" providerId="ADAL" clId="{A4DD6705-7B42-48C9-A9FA-297BE03DE73E}" dt="2024-06-12T08:35:14.669" v="4055" actId="26606"/>
          <ac:spMkLst>
            <pc:docMk/>
            <pc:sldMk cId="2229272642" sldId="283"/>
            <ac:spMk id="1046" creationId="{04812C46-200A-4DEB-A05E-3ED6C68C2387}"/>
          </ac:spMkLst>
        </pc:spChg>
        <pc:spChg chg="add del">
          <ac:chgData name="IGREJA MATTHIEU" userId="237886da-be91-44ef-a18c-ab7d0acba4b2" providerId="ADAL" clId="{A4DD6705-7B42-48C9-A9FA-297BE03DE73E}" dt="2024-06-12T08:35:14.669" v="4055" actId="26606"/>
          <ac:spMkLst>
            <pc:docMk/>
            <pc:sldMk cId="2229272642" sldId="283"/>
            <ac:spMk id="1047" creationId="{D1EA859B-E555-4109-94F3-6700E046E008}"/>
          </ac:spMkLst>
        </pc:spChg>
        <pc:spChg chg="add del">
          <ac:chgData name="IGREJA MATTHIEU" userId="237886da-be91-44ef-a18c-ab7d0acba4b2" providerId="ADAL" clId="{A4DD6705-7B42-48C9-A9FA-297BE03DE73E}" dt="2024-06-12T08:35:14.669" v="4055" actId="26606"/>
          <ac:spMkLst>
            <pc:docMk/>
            <pc:sldMk cId="2229272642" sldId="283"/>
            <ac:spMk id="1048" creationId="{DFB3108B-2A08-E3A6-0E6D-76AAEF151549}"/>
          </ac:spMkLst>
        </pc:spChg>
        <pc:spChg chg="add del">
          <ac:chgData name="IGREJA MATTHIEU" userId="237886da-be91-44ef-a18c-ab7d0acba4b2" providerId="ADAL" clId="{A4DD6705-7B42-48C9-A9FA-297BE03DE73E}" dt="2024-06-12T15:11:27.927" v="4905" actId="22"/>
          <ac:spMkLst>
            <pc:docMk/>
            <pc:sldMk cId="2229272642" sldId="283"/>
            <ac:spMk id="1136" creationId="{F9FAF542-3AC4-FAA0-8F3D-865B75BA1C1A}"/>
          </ac:spMkLst>
        </pc:spChg>
        <pc:graphicFrameChg chg="add mod">
          <ac:chgData name="IGREJA MATTHIEU" userId="237886da-be91-44ef-a18c-ab7d0acba4b2" providerId="ADAL" clId="{A4DD6705-7B42-48C9-A9FA-297BE03DE73E}" dt="2024-06-14T06:23:29.149" v="5121" actId="20577"/>
          <ac:graphicFrameMkLst>
            <pc:docMk/>
            <pc:sldMk cId="2229272642" sldId="283"/>
            <ac:graphicFrameMk id="9" creationId="{3D64E6A8-C131-0CB9-48CC-16FEA797224A}"/>
          </ac:graphicFrameMkLst>
        </pc:graphicFrameChg>
        <pc:graphicFrameChg chg="add mod">
          <ac:chgData name="IGREJA MATTHIEU" userId="237886da-be91-44ef-a18c-ab7d0acba4b2" providerId="ADAL" clId="{A4DD6705-7B42-48C9-A9FA-297BE03DE73E}" dt="2024-06-13T15:26:27.137" v="5088" actId="14100"/>
          <ac:graphicFrameMkLst>
            <pc:docMk/>
            <pc:sldMk cId="2229272642" sldId="283"/>
            <ac:graphicFrameMk id="10" creationId="{4E9066FC-69B5-06DA-5381-29DBEBDE0DD2}"/>
          </ac:graphicFrameMkLst>
        </pc:graphicFrameChg>
        <pc:graphicFrameChg chg="add mod">
          <ac:chgData name="IGREJA MATTHIEU" userId="237886da-be91-44ef-a18c-ab7d0acba4b2" providerId="ADAL" clId="{A4DD6705-7B42-48C9-A9FA-297BE03DE73E}" dt="2024-06-14T07:50:15.464" v="5204" actId="20577"/>
          <ac:graphicFrameMkLst>
            <pc:docMk/>
            <pc:sldMk cId="2229272642" sldId="283"/>
            <ac:graphicFrameMk id="11" creationId="{C7DF233A-5CF7-639E-89E7-AB23F3D617CE}"/>
          </ac:graphicFrameMkLst>
        </pc:graphicFrameChg>
        <pc:graphicFrameChg chg="add mod">
          <ac:chgData name="IGREJA MATTHIEU" userId="237886da-be91-44ef-a18c-ab7d0acba4b2" providerId="ADAL" clId="{A4DD6705-7B42-48C9-A9FA-297BE03DE73E}" dt="2024-06-13T15:26:23.533" v="5087" actId="14100"/>
          <ac:graphicFrameMkLst>
            <pc:docMk/>
            <pc:sldMk cId="2229272642" sldId="283"/>
            <ac:graphicFrameMk id="17" creationId="{7EC76BE6-5A20-FBB9-899B-C08995CEBE9C}"/>
          </ac:graphicFrameMkLst>
        </pc:graphicFrameChg>
        <pc:picChg chg="add del mod">
          <ac:chgData name="IGREJA MATTHIEU" userId="237886da-be91-44ef-a18c-ab7d0acba4b2" providerId="ADAL" clId="{A4DD6705-7B42-48C9-A9FA-297BE03DE73E}" dt="2024-06-12T14:19:02.499" v="4570" actId="478"/>
          <ac:picMkLst>
            <pc:docMk/>
            <pc:sldMk cId="2229272642" sldId="283"/>
            <ac:picMk id="8" creationId="{BFEB86DE-7675-8C9F-3E02-29FD231E57D7}"/>
          </ac:picMkLst>
        </pc:picChg>
        <pc:picChg chg="add del mod">
          <ac:chgData name="IGREJA MATTHIEU" userId="237886da-be91-44ef-a18c-ab7d0acba4b2" providerId="ADAL" clId="{A4DD6705-7B42-48C9-A9FA-297BE03DE73E}" dt="2024-06-12T11:36:22.242" v="4096" actId="478"/>
          <ac:picMkLst>
            <pc:docMk/>
            <pc:sldMk cId="2229272642" sldId="283"/>
            <ac:picMk id="1026" creationId="{76A924F7-804B-54D9-4808-2873F75CB7FD}"/>
          </ac:picMkLst>
        </pc:picChg>
        <pc:picChg chg="add del mod">
          <ac:chgData name="IGREJA MATTHIEU" userId="237886da-be91-44ef-a18c-ab7d0acba4b2" providerId="ADAL" clId="{A4DD6705-7B42-48C9-A9FA-297BE03DE73E}" dt="2024-06-13T06:39:17.629" v="4989" actId="478"/>
          <ac:picMkLst>
            <pc:docMk/>
            <pc:sldMk cId="2229272642" sldId="283"/>
            <ac:picMk id="1137" creationId="{883435F1-E86D-80EF-738F-AE53E1D0FF3A}"/>
          </ac:picMkLst>
        </pc:picChg>
        <pc:picChg chg="add mod">
          <ac:chgData name="IGREJA MATTHIEU" userId="237886da-be91-44ef-a18c-ab7d0acba4b2" providerId="ADAL" clId="{A4DD6705-7B42-48C9-A9FA-297BE03DE73E}" dt="2024-06-12T15:12:33.644" v="4919" actId="14100"/>
          <ac:picMkLst>
            <pc:docMk/>
            <pc:sldMk cId="2229272642" sldId="283"/>
            <ac:picMk id="1138" creationId="{30FF8853-01DA-F554-0AB5-6B0700A98C75}"/>
          </ac:picMkLst>
        </pc:picChg>
        <pc:picChg chg="add del">
          <ac:chgData name="IGREJA MATTHIEU" userId="237886da-be91-44ef-a18c-ab7d0acba4b2" providerId="ADAL" clId="{A4DD6705-7B42-48C9-A9FA-297BE03DE73E}" dt="2024-06-12T15:13:08.293" v="4921" actId="478"/>
          <ac:picMkLst>
            <pc:docMk/>
            <pc:sldMk cId="2229272642" sldId="283"/>
            <ac:picMk id="1139" creationId="{179CEC8E-0E93-973B-EAD1-7373B4EA6565}"/>
          </ac:picMkLst>
        </pc:picChg>
        <pc:picChg chg="add del mod">
          <ac:chgData name="IGREJA MATTHIEU" userId="237886da-be91-44ef-a18c-ab7d0acba4b2" providerId="ADAL" clId="{A4DD6705-7B42-48C9-A9FA-297BE03DE73E}" dt="2024-06-13T06:39:16.473" v="4987" actId="478"/>
          <ac:picMkLst>
            <pc:docMk/>
            <pc:sldMk cId="2229272642" sldId="283"/>
            <ac:picMk id="1141" creationId="{EF70A1BA-DA93-19AC-8A24-C1EA48CE359B}"/>
          </ac:picMkLst>
        </pc:picChg>
        <pc:cxnChg chg="add mod">
          <ac:chgData name="IGREJA MATTHIEU" userId="237886da-be91-44ef-a18c-ab7d0acba4b2" providerId="ADAL" clId="{A4DD6705-7B42-48C9-A9FA-297BE03DE73E}" dt="2024-06-13T15:28:19.530" v="5106" actId="14100"/>
          <ac:cxnSpMkLst>
            <pc:docMk/>
            <pc:sldMk cId="2229272642" sldId="283"/>
            <ac:cxnSpMk id="23" creationId="{4EFB6C6E-067C-4A9C-0FEB-9576DF8170A9}"/>
          </ac:cxnSpMkLst>
        </pc:cxnChg>
        <pc:cxnChg chg="add mod">
          <ac:chgData name="IGREJA MATTHIEU" userId="237886da-be91-44ef-a18c-ab7d0acba4b2" providerId="ADAL" clId="{A4DD6705-7B42-48C9-A9FA-297BE03DE73E}" dt="2024-06-12T15:09:50.250" v="4901" actId="14100"/>
          <ac:cxnSpMkLst>
            <pc:docMk/>
            <pc:sldMk cId="2229272642" sldId="283"/>
            <ac:cxnSpMk id="24" creationId="{296D0A78-FC11-FE22-05C5-E4DA70362C98}"/>
          </ac:cxnSpMkLst>
        </pc:cxnChg>
        <pc:cxnChg chg="add mod">
          <ac:chgData name="IGREJA MATTHIEU" userId="237886da-be91-44ef-a18c-ab7d0acba4b2" providerId="ADAL" clId="{A4DD6705-7B42-48C9-A9FA-297BE03DE73E}" dt="2024-06-12T15:09:59.709" v="4902" actId="14100"/>
          <ac:cxnSpMkLst>
            <pc:docMk/>
            <pc:sldMk cId="2229272642" sldId="283"/>
            <ac:cxnSpMk id="25" creationId="{68800A36-0D74-7D5B-FF17-B5958815CC89}"/>
          </ac:cxnSpMkLst>
        </pc:cxnChg>
        <pc:cxnChg chg="add mod">
          <ac:chgData name="IGREJA MATTHIEU" userId="237886da-be91-44ef-a18c-ab7d0acba4b2" providerId="ADAL" clId="{A4DD6705-7B42-48C9-A9FA-297BE03DE73E}" dt="2024-06-13T08:47:07.083" v="4990" actId="14100"/>
          <ac:cxnSpMkLst>
            <pc:docMk/>
            <pc:sldMk cId="2229272642" sldId="283"/>
            <ac:cxnSpMk id="26" creationId="{BFEECEE7-A8F0-9909-C7B9-AC0900CEE3A1}"/>
          </ac:cxnSpMkLst>
        </pc:cxnChg>
        <pc:cxnChg chg="add mod">
          <ac:chgData name="IGREJA MATTHIEU" userId="237886da-be91-44ef-a18c-ab7d0acba4b2" providerId="ADAL" clId="{A4DD6705-7B42-48C9-A9FA-297BE03DE73E}" dt="2024-06-13T15:28:31.131" v="5108" actId="14100"/>
          <ac:cxnSpMkLst>
            <pc:docMk/>
            <pc:sldMk cId="2229272642" sldId="283"/>
            <ac:cxnSpMk id="27" creationId="{74AF0425-9178-950C-53C7-86E9BC1EF5DD}"/>
          </ac:cxnSpMkLst>
        </pc:cxnChg>
        <pc:cxnChg chg="add mod">
          <ac:chgData name="IGREJA MATTHIEU" userId="237886da-be91-44ef-a18c-ab7d0acba4b2" providerId="ADAL" clId="{A4DD6705-7B42-48C9-A9FA-297BE03DE73E}" dt="2024-06-13T15:28:34.530" v="5109" actId="14100"/>
          <ac:cxnSpMkLst>
            <pc:docMk/>
            <pc:sldMk cId="2229272642" sldId="283"/>
            <ac:cxnSpMk id="28" creationId="{4688E57D-6037-D2E4-4779-C04870642929}"/>
          </ac:cxnSpMkLst>
        </pc:cxnChg>
        <pc:cxnChg chg="add mod">
          <ac:chgData name="IGREJA MATTHIEU" userId="237886da-be91-44ef-a18c-ab7d0acba4b2" providerId="ADAL" clId="{A4DD6705-7B42-48C9-A9FA-297BE03DE73E}" dt="2024-06-13T15:28:48.150" v="5112" actId="14100"/>
          <ac:cxnSpMkLst>
            <pc:docMk/>
            <pc:sldMk cId="2229272642" sldId="283"/>
            <ac:cxnSpMk id="29" creationId="{BA3D7565-7955-5DEB-0547-ACA4237F1AFF}"/>
          </ac:cxnSpMkLst>
        </pc:cxnChg>
        <pc:cxnChg chg="add mod">
          <ac:chgData name="IGREJA MATTHIEU" userId="237886da-be91-44ef-a18c-ab7d0acba4b2" providerId="ADAL" clId="{A4DD6705-7B42-48C9-A9FA-297BE03DE73E}" dt="2024-06-13T15:28:52.445" v="5113" actId="14100"/>
          <ac:cxnSpMkLst>
            <pc:docMk/>
            <pc:sldMk cId="2229272642" sldId="283"/>
            <ac:cxnSpMk id="30" creationId="{864F6EEF-84DD-96A3-97F0-7CB170D25859}"/>
          </ac:cxnSpMkLst>
        </pc:cxnChg>
        <pc:cxnChg chg="add mod">
          <ac:chgData name="IGREJA MATTHIEU" userId="237886da-be91-44ef-a18c-ab7d0acba4b2" providerId="ADAL" clId="{A4DD6705-7B42-48C9-A9FA-297BE03DE73E}" dt="2024-06-13T15:29:05.801" v="5115" actId="14100"/>
          <ac:cxnSpMkLst>
            <pc:docMk/>
            <pc:sldMk cId="2229272642" sldId="283"/>
            <ac:cxnSpMk id="31" creationId="{7AD249F0-FEED-1E4D-6558-4C7E80781F7F}"/>
          </ac:cxnSpMkLst>
        </pc:cxnChg>
        <pc:cxnChg chg="add mod">
          <ac:chgData name="IGREJA MATTHIEU" userId="237886da-be91-44ef-a18c-ab7d0acba4b2" providerId="ADAL" clId="{A4DD6705-7B42-48C9-A9FA-297BE03DE73E}" dt="2024-06-13T15:29:23.789" v="5119" actId="14100"/>
          <ac:cxnSpMkLst>
            <pc:docMk/>
            <pc:sldMk cId="2229272642" sldId="283"/>
            <ac:cxnSpMk id="32" creationId="{544F0A2B-68D6-DB9F-1D20-504120F944F3}"/>
          </ac:cxnSpMkLst>
        </pc:cxnChg>
        <pc:cxnChg chg="add mod">
          <ac:chgData name="IGREJA MATTHIEU" userId="237886da-be91-44ef-a18c-ab7d0acba4b2" providerId="ADAL" clId="{A4DD6705-7B42-48C9-A9FA-297BE03DE73E}" dt="2024-06-13T15:29:21.223" v="5118" actId="14100"/>
          <ac:cxnSpMkLst>
            <pc:docMk/>
            <pc:sldMk cId="2229272642" sldId="283"/>
            <ac:cxnSpMk id="33" creationId="{4C3850B9-84DC-4FA8-8D6B-1A1DD0ED0CC1}"/>
          </ac:cxnSpMkLst>
        </pc:cxnChg>
        <pc:cxnChg chg="add mod">
          <ac:chgData name="IGREJA MATTHIEU" userId="237886da-be91-44ef-a18c-ab7d0acba4b2" providerId="ADAL" clId="{A4DD6705-7B42-48C9-A9FA-297BE03DE73E}" dt="2024-06-13T15:29:18.471" v="5117" actId="14100"/>
          <ac:cxnSpMkLst>
            <pc:docMk/>
            <pc:sldMk cId="2229272642" sldId="283"/>
            <ac:cxnSpMk id="34" creationId="{2D56A0C0-19DD-BCC5-D0BD-A10D3C750932}"/>
          </ac:cxnSpMkLst>
        </pc:cxnChg>
        <pc:cxnChg chg="add mod">
          <ac:chgData name="IGREJA MATTHIEU" userId="237886da-be91-44ef-a18c-ab7d0acba4b2" providerId="ADAL" clId="{A4DD6705-7B42-48C9-A9FA-297BE03DE73E}" dt="2024-06-13T15:28:03.415" v="5103" actId="14100"/>
          <ac:cxnSpMkLst>
            <pc:docMk/>
            <pc:sldMk cId="2229272642" sldId="283"/>
            <ac:cxnSpMk id="35" creationId="{078B6BC1-805C-F7C6-0D9D-B0971B26DD24}"/>
          </ac:cxnSpMkLst>
        </pc:cxnChg>
        <pc:cxnChg chg="add mod">
          <ac:chgData name="IGREJA MATTHIEU" userId="237886da-be91-44ef-a18c-ab7d0acba4b2" providerId="ADAL" clId="{A4DD6705-7B42-48C9-A9FA-297BE03DE73E}" dt="2024-06-13T15:27:58.967" v="5102" actId="14100"/>
          <ac:cxnSpMkLst>
            <pc:docMk/>
            <pc:sldMk cId="2229272642" sldId="283"/>
            <ac:cxnSpMk id="36" creationId="{0BFDC815-68B9-2B2F-948A-8D71B31C95F8}"/>
          </ac:cxnSpMkLst>
        </pc:cxnChg>
        <pc:cxnChg chg="add mod">
          <ac:chgData name="IGREJA MATTHIEU" userId="237886da-be91-44ef-a18c-ab7d0acba4b2" providerId="ADAL" clId="{A4DD6705-7B42-48C9-A9FA-297BE03DE73E}" dt="2024-06-13T15:27:53.132" v="5101" actId="14100"/>
          <ac:cxnSpMkLst>
            <pc:docMk/>
            <pc:sldMk cId="2229272642" sldId="283"/>
            <ac:cxnSpMk id="37" creationId="{758E3882-02F8-D80A-7884-35248ACCFCB3}"/>
          </ac:cxnSpMkLst>
        </pc:cxnChg>
        <pc:cxnChg chg="add mod">
          <ac:chgData name="IGREJA MATTHIEU" userId="237886da-be91-44ef-a18c-ab7d0acba4b2" providerId="ADAL" clId="{A4DD6705-7B42-48C9-A9FA-297BE03DE73E}" dt="2024-06-13T15:28:25.218" v="5107" actId="14100"/>
          <ac:cxnSpMkLst>
            <pc:docMk/>
            <pc:sldMk cId="2229272642" sldId="283"/>
            <ac:cxnSpMk id="38" creationId="{C7A1673B-511C-27D7-0CC7-990D40DCEC2C}"/>
          </ac:cxnSpMkLst>
        </pc:cxnChg>
        <pc:cxnChg chg="add mod">
          <ac:chgData name="IGREJA MATTHIEU" userId="237886da-be91-44ef-a18c-ab7d0acba4b2" providerId="ADAL" clId="{A4DD6705-7B42-48C9-A9FA-297BE03DE73E}" dt="2024-06-13T15:29:11.194" v="5116" actId="14100"/>
          <ac:cxnSpMkLst>
            <pc:docMk/>
            <pc:sldMk cId="2229272642" sldId="283"/>
            <ac:cxnSpMk id="39" creationId="{6B18F31A-78FF-0A7F-2352-3E79AC751B1A}"/>
          </ac:cxnSpMkLst>
        </pc:cxnChg>
      </pc:sldChg>
      <pc:sldChg chg="addSp delSp modSp new mod modTransition setBg delDesignElem">
        <pc:chgData name="IGREJA MATTHIEU" userId="237886da-be91-44ef-a18c-ab7d0acba4b2" providerId="ADAL" clId="{A4DD6705-7B42-48C9-A9FA-297BE03DE73E}" dt="2024-06-19T09:17:37.330" v="5305"/>
        <pc:sldMkLst>
          <pc:docMk/>
          <pc:sldMk cId="1950526330" sldId="284"/>
        </pc:sldMkLst>
        <pc:spChg chg="del mod">
          <ac:chgData name="IGREJA MATTHIEU" userId="237886da-be91-44ef-a18c-ab7d0acba4b2" providerId="ADAL" clId="{A4DD6705-7B42-48C9-A9FA-297BE03DE73E}" dt="2024-06-12T11:30:19.048" v="4069" actId="478"/>
          <ac:spMkLst>
            <pc:docMk/>
            <pc:sldMk cId="1950526330" sldId="284"/>
            <ac:spMk id="2" creationId="{91363958-CBF5-2522-F769-3C78D3D161E7}"/>
          </ac:spMkLst>
        </pc:spChg>
        <pc:spChg chg="del">
          <ac:chgData name="IGREJA MATTHIEU" userId="237886da-be91-44ef-a18c-ab7d0acba4b2" providerId="ADAL" clId="{A4DD6705-7B42-48C9-A9FA-297BE03DE73E}" dt="2024-06-12T11:30:14.846" v="4066"/>
          <ac:spMkLst>
            <pc:docMk/>
            <pc:sldMk cId="1950526330" sldId="284"/>
            <ac:spMk id="3" creationId="{EEEE3D05-3E35-7F5D-1949-73D907678E82}"/>
          </ac:spMkLst>
        </pc:spChg>
        <pc:spChg chg="mod">
          <ac:chgData name="IGREJA MATTHIEU" userId="237886da-be91-44ef-a18c-ab7d0acba4b2" providerId="ADAL" clId="{A4DD6705-7B42-48C9-A9FA-297BE03DE73E}" dt="2024-06-12T11:30:51.939" v="4076" actId="26606"/>
          <ac:spMkLst>
            <pc:docMk/>
            <pc:sldMk cId="1950526330" sldId="284"/>
            <ac:spMk id="4" creationId="{020F4040-1B0A-8A65-85AA-DB031A895999}"/>
          </ac:spMkLst>
        </pc:spChg>
        <pc:spChg chg="add del">
          <ac:chgData name="IGREJA MATTHIEU" userId="237886da-be91-44ef-a18c-ab7d0acba4b2" providerId="ADAL" clId="{A4DD6705-7B42-48C9-A9FA-297BE03DE73E}" dt="2024-06-12T14:29:08.709" v="4661"/>
          <ac:spMkLst>
            <pc:docMk/>
            <pc:sldMk cId="1950526330" sldId="284"/>
            <ac:spMk id="11" creationId="{AB8C311F-7253-4AED-9701-7FC0708C41C7}"/>
          </ac:spMkLst>
        </pc:spChg>
        <pc:spChg chg="add del">
          <ac:chgData name="IGREJA MATTHIEU" userId="237886da-be91-44ef-a18c-ab7d0acba4b2" providerId="ADAL" clId="{A4DD6705-7B42-48C9-A9FA-297BE03DE73E}" dt="2024-06-12T14:29:08.709" v="4661"/>
          <ac:spMkLst>
            <pc:docMk/>
            <pc:sldMk cId="1950526330" sldId="284"/>
            <ac:spMk id="13" creationId="{E2384209-CB15-4CDF-9D31-C44FD9A3F20D}"/>
          </ac:spMkLst>
        </pc:spChg>
        <pc:spChg chg="add del">
          <ac:chgData name="IGREJA MATTHIEU" userId="237886da-be91-44ef-a18c-ab7d0acba4b2" providerId="ADAL" clId="{A4DD6705-7B42-48C9-A9FA-297BE03DE73E}" dt="2024-06-12T14:29:08.709" v="4661"/>
          <ac:spMkLst>
            <pc:docMk/>
            <pc:sldMk cId="1950526330" sldId="284"/>
            <ac:spMk id="15" creationId="{2633B3B5-CC90-43F0-8714-D31D1F3F0209}"/>
          </ac:spMkLst>
        </pc:spChg>
        <pc:spChg chg="add del">
          <ac:chgData name="IGREJA MATTHIEU" userId="237886da-be91-44ef-a18c-ab7d0acba4b2" providerId="ADAL" clId="{A4DD6705-7B42-48C9-A9FA-297BE03DE73E}" dt="2024-06-12T14:29:08.709" v="4661"/>
          <ac:spMkLst>
            <pc:docMk/>
            <pc:sldMk cId="1950526330" sldId="284"/>
            <ac:spMk id="17" creationId="{A8D57A06-A426-446D-B02C-A2DC6B62E45E}"/>
          </ac:spMkLst>
        </pc:spChg>
        <pc:picChg chg="add mod">
          <ac:chgData name="IGREJA MATTHIEU" userId="237886da-be91-44ef-a18c-ab7d0acba4b2" providerId="ADAL" clId="{A4DD6705-7B42-48C9-A9FA-297BE03DE73E}" dt="2024-06-12T12:10:44.929" v="4103" actId="1076"/>
          <ac:picMkLst>
            <pc:docMk/>
            <pc:sldMk cId="1950526330" sldId="284"/>
            <ac:picMk id="6" creationId="{1CD6A617-5DED-2DF6-1864-0A5221228DB2}"/>
          </ac:picMkLst>
        </pc:picChg>
      </pc:sldChg>
    </pc:docChg>
  </pc:docChgLst>
  <pc:docChgLst>
    <pc:chgData name="IGREJA MATTHIEU" userId="237886da-be91-44ef-a18c-ab7d0acba4b2" providerId="ADAL" clId="{A99E278A-4DE1-44A5-BCB8-17748A9B2F14}"/>
    <pc:docChg chg="undo custSel modSld">
      <pc:chgData name="IGREJA MATTHIEU" userId="237886da-be91-44ef-a18c-ab7d0acba4b2" providerId="ADAL" clId="{A99E278A-4DE1-44A5-BCB8-17748A9B2F14}" dt="2024-05-24T08:38:06.327" v="34" actId="20577"/>
      <pc:docMkLst>
        <pc:docMk/>
      </pc:docMkLst>
      <pc:sldChg chg="modSp mod">
        <pc:chgData name="IGREJA MATTHIEU" userId="237886da-be91-44ef-a18c-ab7d0acba4b2" providerId="ADAL" clId="{A99E278A-4DE1-44A5-BCB8-17748A9B2F14}" dt="2024-05-24T08:38:06.327" v="34" actId="20577"/>
        <pc:sldMkLst>
          <pc:docMk/>
          <pc:sldMk cId="3004281540" sldId="256"/>
        </pc:sldMkLst>
        <pc:spChg chg="mod">
          <ac:chgData name="IGREJA MATTHIEU" userId="237886da-be91-44ef-a18c-ab7d0acba4b2" providerId="ADAL" clId="{A99E278A-4DE1-44A5-BCB8-17748A9B2F14}" dt="2024-05-24T08:38:06.327" v="34" actId="20577"/>
          <ac:spMkLst>
            <pc:docMk/>
            <pc:sldMk cId="3004281540" sldId="256"/>
            <ac:spMk id="3" creationId="{C298F7F4-170F-79F1-18F9-3F0A136CE83F}"/>
          </ac:spMkLst>
        </pc:spChg>
      </pc:sldChg>
    </pc:docChg>
  </pc:docChgLst>
  <pc:docChgLst>
    <pc:chgData name="IGREJA MATTHIEU" userId="237886da-be91-44ef-a18c-ab7d0acba4b2" providerId="ADAL" clId="{9B0A5812-FE0D-421E-B344-B20AB938C64C}"/>
    <pc:docChg chg="modSld">
      <pc:chgData name="IGREJA MATTHIEU" userId="237886da-be91-44ef-a18c-ab7d0acba4b2" providerId="ADAL" clId="{9B0A5812-FE0D-421E-B344-B20AB938C64C}" dt="2024-01-09T09:02:36.232" v="7" actId="20577"/>
      <pc:docMkLst>
        <pc:docMk/>
      </pc:docMkLst>
      <pc:sldChg chg="modSp mod">
        <pc:chgData name="IGREJA MATTHIEU" userId="237886da-be91-44ef-a18c-ab7d0acba4b2" providerId="ADAL" clId="{9B0A5812-FE0D-421E-B344-B20AB938C64C}" dt="2024-01-09T09:02:05.849" v="6" actId="20577"/>
        <pc:sldMkLst>
          <pc:docMk/>
          <pc:sldMk cId="2977626351" sldId="258"/>
        </pc:sldMkLst>
        <pc:spChg chg="mod">
          <ac:chgData name="IGREJA MATTHIEU" userId="237886da-be91-44ef-a18c-ab7d0acba4b2" providerId="ADAL" clId="{9B0A5812-FE0D-421E-B344-B20AB938C64C}" dt="2024-01-09T09:02:05.849" v="6" actId="20577"/>
          <ac:spMkLst>
            <pc:docMk/>
            <pc:sldMk cId="2977626351" sldId="258"/>
            <ac:spMk id="3" creationId="{A8BBF43A-8522-D00D-7A61-56EC5C278356}"/>
          </ac:spMkLst>
        </pc:spChg>
      </pc:sldChg>
      <pc:sldChg chg="modSp mod">
        <pc:chgData name="IGREJA MATTHIEU" userId="237886da-be91-44ef-a18c-ab7d0acba4b2" providerId="ADAL" clId="{9B0A5812-FE0D-421E-B344-B20AB938C64C}" dt="2024-01-09T09:02:36.232" v="7" actId="20577"/>
        <pc:sldMkLst>
          <pc:docMk/>
          <pc:sldMk cId="197466292" sldId="275"/>
        </pc:sldMkLst>
        <pc:spChg chg="mod">
          <ac:chgData name="IGREJA MATTHIEU" userId="237886da-be91-44ef-a18c-ab7d0acba4b2" providerId="ADAL" clId="{9B0A5812-FE0D-421E-B344-B20AB938C64C}" dt="2024-01-09T09:02:36.232" v="7" actId="20577"/>
          <ac:spMkLst>
            <pc:docMk/>
            <pc:sldMk cId="197466292" sldId="275"/>
            <ac:spMk id="3" creationId="{8C816564-D6BF-F372-9A87-F599CE42E6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30191-6004-444F-8451-55E6F3CB4E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42D24339-14DA-4C07-B6F6-C9C410148844}">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Evaluation ergonomique </a:t>
          </a:r>
        </a:p>
      </dgm:t>
    </dgm:pt>
    <dgm:pt modelId="{71079542-50C6-45EB-A78F-0F0F825B28BD}" type="parTrans" cxnId="{BB8EAE39-6058-4E2A-AC4A-C63E5A3E5809}">
      <dgm:prSet/>
      <dgm:spPr/>
      <dgm:t>
        <a:bodyPr/>
        <a:lstStyle/>
        <a:p>
          <a:endParaRPr lang="fr-FR"/>
        </a:p>
      </dgm:t>
    </dgm:pt>
    <dgm:pt modelId="{092DAB26-9C9D-40ED-B7F4-B11F7A0D97FB}" type="sibTrans" cxnId="{BB8EAE39-6058-4E2A-AC4A-C63E5A3E5809}">
      <dgm:prSet/>
      <dgm:spPr/>
      <dgm:t>
        <a:bodyPr/>
        <a:lstStyle/>
        <a:p>
          <a:endParaRPr lang="fr-FR"/>
        </a:p>
      </dgm:t>
    </dgm:pt>
    <dgm:pt modelId="{10E92E70-2F37-462D-B407-E3F9569405DA}">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Aménagements ergonomiques </a:t>
          </a:r>
        </a:p>
      </dgm:t>
    </dgm:pt>
    <dgm:pt modelId="{8F069F54-1A30-4B94-BF17-CDC980448B30}" type="parTrans" cxnId="{A007CC6F-1F0C-4E10-AC65-9B2B004096A4}">
      <dgm:prSet/>
      <dgm:spPr/>
      <dgm:t>
        <a:bodyPr/>
        <a:lstStyle/>
        <a:p>
          <a:endParaRPr lang="fr-FR"/>
        </a:p>
      </dgm:t>
    </dgm:pt>
    <dgm:pt modelId="{4D837F3B-31FE-4E1C-BD8F-4A15C2F28F96}" type="sibTrans" cxnId="{A007CC6F-1F0C-4E10-AC65-9B2B004096A4}">
      <dgm:prSet/>
      <dgm:spPr/>
      <dgm:t>
        <a:bodyPr/>
        <a:lstStyle/>
        <a:p>
          <a:endParaRPr lang="fr-FR"/>
        </a:p>
      </dgm:t>
    </dgm:pt>
    <dgm:pt modelId="{0E197366-9805-4916-8387-E930F27789C5}">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Fiches de presque accidents </a:t>
          </a:r>
        </a:p>
      </dgm:t>
    </dgm:pt>
    <dgm:pt modelId="{C5D29B33-63C2-4408-B1E1-CCF0640B2A5A}" type="parTrans" cxnId="{97110D38-E8D5-4D7C-A982-B113DE27DFCB}">
      <dgm:prSet/>
      <dgm:spPr/>
      <dgm:t>
        <a:bodyPr/>
        <a:lstStyle/>
        <a:p>
          <a:endParaRPr lang="fr-FR"/>
        </a:p>
      </dgm:t>
    </dgm:pt>
    <dgm:pt modelId="{DB046265-8CC8-4E9C-88B8-4E8569A74D20}" type="sibTrans" cxnId="{97110D38-E8D5-4D7C-A982-B113DE27DFCB}">
      <dgm:prSet/>
      <dgm:spPr/>
      <dgm:t>
        <a:bodyPr/>
        <a:lstStyle/>
        <a:p>
          <a:endParaRPr lang="fr-FR"/>
        </a:p>
      </dgm:t>
    </dgm:pt>
    <dgm:pt modelId="{D774D3F0-1F03-4476-94BA-F2DDD19B9AC6}">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Nouvelles dispositions remplaçant les quotas et primes</a:t>
          </a:r>
        </a:p>
      </dgm:t>
    </dgm:pt>
    <dgm:pt modelId="{1569B0FD-5A1B-4398-8889-5188DCDC8F58}" type="parTrans" cxnId="{189BD77D-2ADD-4924-B918-BFFE97599FE2}">
      <dgm:prSet/>
      <dgm:spPr/>
      <dgm:t>
        <a:bodyPr/>
        <a:lstStyle/>
        <a:p>
          <a:endParaRPr lang="fr-FR"/>
        </a:p>
      </dgm:t>
    </dgm:pt>
    <dgm:pt modelId="{2FA622E3-2E1A-47DE-934D-DA9CB928846F}" type="sibTrans" cxnId="{189BD77D-2ADD-4924-B918-BFFE97599FE2}">
      <dgm:prSet/>
      <dgm:spPr/>
      <dgm:t>
        <a:bodyPr/>
        <a:lstStyle/>
        <a:p>
          <a:endParaRPr lang="fr-FR"/>
        </a:p>
      </dgm:t>
    </dgm:pt>
    <dgm:pt modelId="{57C75109-26FC-47A6-9E85-96E365629619}" type="pres">
      <dgm:prSet presAssocID="{12730191-6004-444F-8451-55E6F3CB4E11}" presName="linear" presStyleCnt="0">
        <dgm:presLayoutVars>
          <dgm:dir/>
          <dgm:animLvl val="lvl"/>
          <dgm:resizeHandles val="exact"/>
        </dgm:presLayoutVars>
      </dgm:prSet>
      <dgm:spPr/>
    </dgm:pt>
    <dgm:pt modelId="{DDDE3025-DFBC-40E8-BA72-CC7736B216F5}" type="pres">
      <dgm:prSet presAssocID="{42D24339-14DA-4C07-B6F6-C9C410148844}" presName="parentLin" presStyleCnt="0"/>
      <dgm:spPr/>
    </dgm:pt>
    <dgm:pt modelId="{15C3EC55-1054-4549-9DEA-EE0146080F42}" type="pres">
      <dgm:prSet presAssocID="{42D24339-14DA-4C07-B6F6-C9C410148844}" presName="parentLeftMargin" presStyleLbl="node1" presStyleIdx="0" presStyleCnt="4"/>
      <dgm:spPr/>
    </dgm:pt>
    <dgm:pt modelId="{912F1896-B416-4E07-B3F4-C459AD71D291}" type="pres">
      <dgm:prSet presAssocID="{42D24339-14DA-4C07-B6F6-C9C410148844}" presName="parentText" presStyleLbl="node1" presStyleIdx="0" presStyleCnt="4" custScaleX="142857" custScaleY="223438">
        <dgm:presLayoutVars>
          <dgm:chMax val="0"/>
          <dgm:bulletEnabled val="1"/>
        </dgm:presLayoutVars>
      </dgm:prSet>
      <dgm:spPr/>
    </dgm:pt>
    <dgm:pt modelId="{7007F1B0-0695-47BC-BCB6-0A7C9798BFB8}" type="pres">
      <dgm:prSet presAssocID="{42D24339-14DA-4C07-B6F6-C9C410148844}" presName="negativeSpace" presStyleCnt="0"/>
      <dgm:spPr/>
    </dgm:pt>
    <dgm:pt modelId="{65310531-2AA7-46F4-B06A-D87F477F99FD}" type="pres">
      <dgm:prSet presAssocID="{42D24339-14DA-4C07-B6F6-C9C410148844}" presName="childText" presStyleLbl="conFgAcc1" presStyleIdx="0" presStyleCnt="4" custLinFactNeighborX="-2429" custLinFactNeighborY="48280">
        <dgm:presLayoutVars>
          <dgm:bulletEnabled val="1"/>
        </dgm:presLayoutVars>
      </dgm:prSet>
      <dgm:spPr/>
    </dgm:pt>
    <dgm:pt modelId="{A07FA81F-4C27-4038-BD8C-398C814B7EC9}" type="pres">
      <dgm:prSet presAssocID="{092DAB26-9C9D-40ED-B7F4-B11F7A0D97FB}" presName="spaceBetweenRectangles" presStyleCnt="0"/>
      <dgm:spPr/>
    </dgm:pt>
    <dgm:pt modelId="{67FA6A07-E9F8-4BD9-82BE-52A896BC031A}" type="pres">
      <dgm:prSet presAssocID="{10E92E70-2F37-462D-B407-E3F9569405DA}" presName="parentLin" presStyleCnt="0"/>
      <dgm:spPr/>
    </dgm:pt>
    <dgm:pt modelId="{D251D5B3-C0A0-4297-9D38-EE33195E604C}" type="pres">
      <dgm:prSet presAssocID="{10E92E70-2F37-462D-B407-E3F9569405DA}" presName="parentLeftMargin" presStyleLbl="node1" presStyleIdx="0" presStyleCnt="4"/>
      <dgm:spPr/>
    </dgm:pt>
    <dgm:pt modelId="{9B90CDCA-51DE-4501-A85C-75B469454A34}" type="pres">
      <dgm:prSet presAssocID="{10E92E70-2F37-462D-B407-E3F9569405DA}" presName="parentText" presStyleLbl="node1" presStyleIdx="1" presStyleCnt="4" custScaleX="142857" custScaleY="250989">
        <dgm:presLayoutVars>
          <dgm:chMax val="0"/>
          <dgm:bulletEnabled val="1"/>
        </dgm:presLayoutVars>
      </dgm:prSet>
      <dgm:spPr/>
    </dgm:pt>
    <dgm:pt modelId="{BC55FD57-A2F7-4998-919A-C6D2BEA8BB93}" type="pres">
      <dgm:prSet presAssocID="{10E92E70-2F37-462D-B407-E3F9569405DA}" presName="negativeSpace" presStyleCnt="0"/>
      <dgm:spPr/>
    </dgm:pt>
    <dgm:pt modelId="{35E06B70-37EA-472A-B937-EF5288EB89FF}" type="pres">
      <dgm:prSet presAssocID="{10E92E70-2F37-462D-B407-E3F9569405DA}" presName="childText" presStyleLbl="conFgAcc1" presStyleIdx="1" presStyleCnt="4" custLinFactNeighborX="-11796" custLinFactNeighborY="11759">
        <dgm:presLayoutVars>
          <dgm:bulletEnabled val="1"/>
        </dgm:presLayoutVars>
      </dgm:prSet>
      <dgm:spPr/>
    </dgm:pt>
    <dgm:pt modelId="{D0CE96C8-8D74-4EBD-B24D-7F3D6D939768}" type="pres">
      <dgm:prSet presAssocID="{4D837F3B-31FE-4E1C-BD8F-4A15C2F28F96}" presName="spaceBetweenRectangles" presStyleCnt="0"/>
      <dgm:spPr/>
    </dgm:pt>
    <dgm:pt modelId="{52879E87-68C3-472C-9F50-EDC5D3B219B4}" type="pres">
      <dgm:prSet presAssocID="{0E197366-9805-4916-8387-E930F27789C5}" presName="parentLin" presStyleCnt="0"/>
      <dgm:spPr/>
    </dgm:pt>
    <dgm:pt modelId="{5D3BB5C2-ED98-4D09-A3ED-7B122FB3E682}" type="pres">
      <dgm:prSet presAssocID="{0E197366-9805-4916-8387-E930F27789C5}" presName="parentLeftMargin" presStyleLbl="node1" presStyleIdx="1" presStyleCnt="4"/>
      <dgm:spPr/>
    </dgm:pt>
    <dgm:pt modelId="{B940498D-E7E1-4489-A41D-60BA68843EE8}" type="pres">
      <dgm:prSet presAssocID="{0E197366-9805-4916-8387-E930F27789C5}" presName="parentText" presStyleLbl="node1" presStyleIdx="2" presStyleCnt="4" custScaleX="142857" custScaleY="233485">
        <dgm:presLayoutVars>
          <dgm:chMax val="0"/>
          <dgm:bulletEnabled val="1"/>
        </dgm:presLayoutVars>
      </dgm:prSet>
      <dgm:spPr/>
    </dgm:pt>
    <dgm:pt modelId="{C163EB9F-52ED-4A5C-A5AA-44E555E12205}" type="pres">
      <dgm:prSet presAssocID="{0E197366-9805-4916-8387-E930F27789C5}" presName="negativeSpace" presStyleCnt="0"/>
      <dgm:spPr/>
    </dgm:pt>
    <dgm:pt modelId="{9DDB6A0C-756D-43DB-AD7B-31AF907FF153}" type="pres">
      <dgm:prSet presAssocID="{0E197366-9805-4916-8387-E930F27789C5}" presName="childText" presStyleLbl="conFgAcc1" presStyleIdx="2" presStyleCnt="4" custLinFactNeighborX="1111" custLinFactNeighborY="-1711">
        <dgm:presLayoutVars>
          <dgm:bulletEnabled val="1"/>
        </dgm:presLayoutVars>
      </dgm:prSet>
      <dgm:spPr/>
    </dgm:pt>
    <dgm:pt modelId="{A60C6200-385A-467F-86DF-E6B9F22F5F69}" type="pres">
      <dgm:prSet presAssocID="{DB046265-8CC8-4E9C-88B8-4E8569A74D20}" presName="spaceBetweenRectangles" presStyleCnt="0"/>
      <dgm:spPr/>
    </dgm:pt>
    <dgm:pt modelId="{DF6E6514-1B9C-492D-B64D-212E17BDF6BD}" type="pres">
      <dgm:prSet presAssocID="{D774D3F0-1F03-4476-94BA-F2DDD19B9AC6}" presName="parentLin" presStyleCnt="0"/>
      <dgm:spPr/>
    </dgm:pt>
    <dgm:pt modelId="{D66CEEA4-8A3F-4808-956D-17CB458AFB09}" type="pres">
      <dgm:prSet presAssocID="{D774D3F0-1F03-4476-94BA-F2DDD19B9AC6}" presName="parentLeftMargin" presStyleLbl="node1" presStyleIdx="2" presStyleCnt="4"/>
      <dgm:spPr/>
    </dgm:pt>
    <dgm:pt modelId="{2824FCFC-C387-4C5F-9B73-C675A292C298}" type="pres">
      <dgm:prSet presAssocID="{D774D3F0-1F03-4476-94BA-F2DDD19B9AC6}" presName="parentText" presStyleLbl="node1" presStyleIdx="3" presStyleCnt="4" custScaleX="150191" custScaleY="292637" custLinFactNeighborX="-15915">
        <dgm:presLayoutVars>
          <dgm:chMax val="0"/>
          <dgm:bulletEnabled val="1"/>
        </dgm:presLayoutVars>
      </dgm:prSet>
      <dgm:spPr/>
    </dgm:pt>
    <dgm:pt modelId="{1CD7ECA2-66B4-4C49-BED7-C9E8D91FB5FE}" type="pres">
      <dgm:prSet presAssocID="{D774D3F0-1F03-4476-94BA-F2DDD19B9AC6}" presName="negativeSpace" presStyleCnt="0"/>
      <dgm:spPr/>
    </dgm:pt>
    <dgm:pt modelId="{36BE5F03-92CE-4F4D-8C61-FBEB003473EC}" type="pres">
      <dgm:prSet presAssocID="{D774D3F0-1F03-4476-94BA-F2DDD19B9AC6}" presName="childText" presStyleLbl="conFgAcc1" presStyleIdx="3" presStyleCnt="4" custLinFactNeighborX="952" custLinFactNeighborY="78551">
        <dgm:presLayoutVars>
          <dgm:bulletEnabled val="1"/>
        </dgm:presLayoutVars>
      </dgm:prSet>
      <dgm:spPr/>
    </dgm:pt>
  </dgm:ptLst>
  <dgm:cxnLst>
    <dgm:cxn modelId="{97110D38-E8D5-4D7C-A982-B113DE27DFCB}" srcId="{12730191-6004-444F-8451-55E6F3CB4E11}" destId="{0E197366-9805-4916-8387-E930F27789C5}" srcOrd="2" destOrd="0" parTransId="{C5D29B33-63C2-4408-B1E1-CCF0640B2A5A}" sibTransId="{DB046265-8CC8-4E9C-88B8-4E8569A74D20}"/>
    <dgm:cxn modelId="{BB8EAE39-6058-4E2A-AC4A-C63E5A3E5809}" srcId="{12730191-6004-444F-8451-55E6F3CB4E11}" destId="{42D24339-14DA-4C07-B6F6-C9C410148844}" srcOrd="0" destOrd="0" parTransId="{71079542-50C6-45EB-A78F-0F0F825B28BD}" sibTransId="{092DAB26-9C9D-40ED-B7F4-B11F7A0D97FB}"/>
    <dgm:cxn modelId="{2828463A-FFE3-4240-8881-35D49BECEAA2}" type="presOf" srcId="{10E92E70-2F37-462D-B407-E3F9569405DA}" destId="{D251D5B3-C0A0-4297-9D38-EE33195E604C}" srcOrd="0" destOrd="0" presId="urn:microsoft.com/office/officeart/2005/8/layout/list1"/>
    <dgm:cxn modelId="{0A67833A-8D77-40AF-83A9-3E8D304342E9}" type="presOf" srcId="{0E197366-9805-4916-8387-E930F27789C5}" destId="{5D3BB5C2-ED98-4D09-A3ED-7B122FB3E682}" srcOrd="0" destOrd="0" presId="urn:microsoft.com/office/officeart/2005/8/layout/list1"/>
    <dgm:cxn modelId="{A007CC6F-1F0C-4E10-AC65-9B2B004096A4}" srcId="{12730191-6004-444F-8451-55E6F3CB4E11}" destId="{10E92E70-2F37-462D-B407-E3F9569405DA}" srcOrd="1" destOrd="0" parTransId="{8F069F54-1A30-4B94-BF17-CDC980448B30}" sibTransId="{4D837F3B-31FE-4E1C-BD8F-4A15C2F28F96}"/>
    <dgm:cxn modelId="{C744D851-2B70-4626-9A0C-00DA14728600}" type="presOf" srcId="{0E197366-9805-4916-8387-E930F27789C5}" destId="{B940498D-E7E1-4489-A41D-60BA68843EE8}" srcOrd="1" destOrd="0" presId="urn:microsoft.com/office/officeart/2005/8/layout/list1"/>
    <dgm:cxn modelId="{189BD77D-2ADD-4924-B918-BFFE97599FE2}" srcId="{12730191-6004-444F-8451-55E6F3CB4E11}" destId="{D774D3F0-1F03-4476-94BA-F2DDD19B9AC6}" srcOrd="3" destOrd="0" parTransId="{1569B0FD-5A1B-4398-8889-5188DCDC8F58}" sibTransId="{2FA622E3-2E1A-47DE-934D-DA9CB928846F}"/>
    <dgm:cxn modelId="{A0858AA7-941D-44C3-ACC5-B2360CB67779}" type="presOf" srcId="{D774D3F0-1F03-4476-94BA-F2DDD19B9AC6}" destId="{D66CEEA4-8A3F-4808-956D-17CB458AFB09}" srcOrd="0" destOrd="0" presId="urn:microsoft.com/office/officeart/2005/8/layout/list1"/>
    <dgm:cxn modelId="{FA6667AB-FF6E-4A82-8148-213C051ADD27}" type="presOf" srcId="{D774D3F0-1F03-4476-94BA-F2DDD19B9AC6}" destId="{2824FCFC-C387-4C5F-9B73-C675A292C298}" srcOrd="1" destOrd="0" presId="urn:microsoft.com/office/officeart/2005/8/layout/list1"/>
    <dgm:cxn modelId="{7996ACDF-B229-487C-9222-1F4E24761050}" type="presOf" srcId="{42D24339-14DA-4C07-B6F6-C9C410148844}" destId="{15C3EC55-1054-4549-9DEA-EE0146080F42}" srcOrd="0" destOrd="0" presId="urn:microsoft.com/office/officeart/2005/8/layout/list1"/>
    <dgm:cxn modelId="{3AB0D9E1-60D5-4FFF-94BE-DCBC19FDF480}" type="presOf" srcId="{10E92E70-2F37-462D-B407-E3F9569405DA}" destId="{9B90CDCA-51DE-4501-A85C-75B469454A34}" srcOrd="1" destOrd="0" presId="urn:microsoft.com/office/officeart/2005/8/layout/list1"/>
    <dgm:cxn modelId="{FEF40EE6-2A2F-4868-B682-A00325A0802B}" type="presOf" srcId="{42D24339-14DA-4C07-B6F6-C9C410148844}" destId="{912F1896-B416-4E07-B3F4-C459AD71D291}" srcOrd="1" destOrd="0" presId="urn:microsoft.com/office/officeart/2005/8/layout/list1"/>
    <dgm:cxn modelId="{27980BEA-186D-4049-8528-67B6A8C56D20}" type="presOf" srcId="{12730191-6004-444F-8451-55E6F3CB4E11}" destId="{57C75109-26FC-47A6-9E85-96E365629619}" srcOrd="0" destOrd="0" presId="urn:microsoft.com/office/officeart/2005/8/layout/list1"/>
    <dgm:cxn modelId="{97F4C91B-7D81-4D2B-BA54-B6E3765F0395}" type="presParOf" srcId="{57C75109-26FC-47A6-9E85-96E365629619}" destId="{DDDE3025-DFBC-40E8-BA72-CC7736B216F5}" srcOrd="0" destOrd="0" presId="urn:microsoft.com/office/officeart/2005/8/layout/list1"/>
    <dgm:cxn modelId="{FAC19BAC-8308-41A0-9514-C10EBA4EFA7F}" type="presParOf" srcId="{DDDE3025-DFBC-40E8-BA72-CC7736B216F5}" destId="{15C3EC55-1054-4549-9DEA-EE0146080F42}" srcOrd="0" destOrd="0" presId="urn:microsoft.com/office/officeart/2005/8/layout/list1"/>
    <dgm:cxn modelId="{92E4B765-7E6E-43C2-9BD9-FD90297A8D3D}" type="presParOf" srcId="{DDDE3025-DFBC-40E8-BA72-CC7736B216F5}" destId="{912F1896-B416-4E07-B3F4-C459AD71D291}" srcOrd="1" destOrd="0" presId="urn:microsoft.com/office/officeart/2005/8/layout/list1"/>
    <dgm:cxn modelId="{A6C51370-D81E-42BF-9C80-6162376FF290}" type="presParOf" srcId="{57C75109-26FC-47A6-9E85-96E365629619}" destId="{7007F1B0-0695-47BC-BCB6-0A7C9798BFB8}" srcOrd="1" destOrd="0" presId="urn:microsoft.com/office/officeart/2005/8/layout/list1"/>
    <dgm:cxn modelId="{9EAA5FDB-568D-4AB6-9D44-2B7EAF450BD1}" type="presParOf" srcId="{57C75109-26FC-47A6-9E85-96E365629619}" destId="{65310531-2AA7-46F4-B06A-D87F477F99FD}" srcOrd="2" destOrd="0" presId="urn:microsoft.com/office/officeart/2005/8/layout/list1"/>
    <dgm:cxn modelId="{03D2E4B5-EE44-485E-BFCF-D8E18F467138}" type="presParOf" srcId="{57C75109-26FC-47A6-9E85-96E365629619}" destId="{A07FA81F-4C27-4038-BD8C-398C814B7EC9}" srcOrd="3" destOrd="0" presId="urn:microsoft.com/office/officeart/2005/8/layout/list1"/>
    <dgm:cxn modelId="{858D85BE-4FBB-4A1E-8DF6-6C6A5ECD8628}" type="presParOf" srcId="{57C75109-26FC-47A6-9E85-96E365629619}" destId="{67FA6A07-E9F8-4BD9-82BE-52A896BC031A}" srcOrd="4" destOrd="0" presId="urn:microsoft.com/office/officeart/2005/8/layout/list1"/>
    <dgm:cxn modelId="{42AB7E4A-2207-4834-AA82-47DC5D9F2AC4}" type="presParOf" srcId="{67FA6A07-E9F8-4BD9-82BE-52A896BC031A}" destId="{D251D5B3-C0A0-4297-9D38-EE33195E604C}" srcOrd="0" destOrd="0" presId="urn:microsoft.com/office/officeart/2005/8/layout/list1"/>
    <dgm:cxn modelId="{39C231A9-B5CA-48D6-BCB4-E8FDF2E26AEA}" type="presParOf" srcId="{67FA6A07-E9F8-4BD9-82BE-52A896BC031A}" destId="{9B90CDCA-51DE-4501-A85C-75B469454A34}" srcOrd="1" destOrd="0" presId="urn:microsoft.com/office/officeart/2005/8/layout/list1"/>
    <dgm:cxn modelId="{8C66FFDD-55BD-4D76-926C-AABAF0F65A66}" type="presParOf" srcId="{57C75109-26FC-47A6-9E85-96E365629619}" destId="{BC55FD57-A2F7-4998-919A-C6D2BEA8BB93}" srcOrd="5" destOrd="0" presId="urn:microsoft.com/office/officeart/2005/8/layout/list1"/>
    <dgm:cxn modelId="{514DDD25-01BA-4344-922C-9ACD3463ABF9}" type="presParOf" srcId="{57C75109-26FC-47A6-9E85-96E365629619}" destId="{35E06B70-37EA-472A-B937-EF5288EB89FF}" srcOrd="6" destOrd="0" presId="urn:microsoft.com/office/officeart/2005/8/layout/list1"/>
    <dgm:cxn modelId="{FB2CBE91-CE7F-4007-B984-E7F60AFEF877}" type="presParOf" srcId="{57C75109-26FC-47A6-9E85-96E365629619}" destId="{D0CE96C8-8D74-4EBD-B24D-7F3D6D939768}" srcOrd="7" destOrd="0" presId="urn:microsoft.com/office/officeart/2005/8/layout/list1"/>
    <dgm:cxn modelId="{9822B6D2-99B4-4F43-A05D-8EEC8B7C3AE5}" type="presParOf" srcId="{57C75109-26FC-47A6-9E85-96E365629619}" destId="{52879E87-68C3-472C-9F50-EDC5D3B219B4}" srcOrd="8" destOrd="0" presId="urn:microsoft.com/office/officeart/2005/8/layout/list1"/>
    <dgm:cxn modelId="{CD4A069F-2537-410C-B8CE-37A08FB15503}" type="presParOf" srcId="{52879E87-68C3-472C-9F50-EDC5D3B219B4}" destId="{5D3BB5C2-ED98-4D09-A3ED-7B122FB3E682}" srcOrd="0" destOrd="0" presId="urn:microsoft.com/office/officeart/2005/8/layout/list1"/>
    <dgm:cxn modelId="{B0D94670-9E2E-4316-812E-1523A6F83DD2}" type="presParOf" srcId="{52879E87-68C3-472C-9F50-EDC5D3B219B4}" destId="{B940498D-E7E1-4489-A41D-60BA68843EE8}" srcOrd="1" destOrd="0" presId="urn:microsoft.com/office/officeart/2005/8/layout/list1"/>
    <dgm:cxn modelId="{AD2947DD-AED1-47C7-8557-F0F5E0404D0D}" type="presParOf" srcId="{57C75109-26FC-47A6-9E85-96E365629619}" destId="{C163EB9F-52ED-4A5C-A5AA-44E555E12205}" srcOrd="9" destOrd="0" presId="urn:microsoft.com/office/officeart/2005/8/layout/list1"/>
    <dgm:cxn modelId="{137EDC9C-0BC7-4496-B620-93F9F64188D5}" type="presParOf" srcId="{57C75109-26FC-47A6-9E85-96E365629619}" destId="{9DDB6A0C-756D-43DB-AD7B-31AF907FF153}" srcOrd="10" destOrd="0" presId="urn:microsoft.com/office/officeart/2005/8/layout/list1"/>
    <dgm:cxn modelId="{778794C4-EA70-4959-942C-2ECC5E62C3A7}" type="presParOf" srcId="{57C75109-26FC-47A6-9E85-96E365629619}" destId="{A60C6200-385A-467F-86DF-E6B9F22F5F69}" srcOrd="11" destOrd="0" presId="urn:microsoft.com/office/officeart/2005/8/layout/list1"/>
    <dgm:cxn modelId="{942A2BAD-BDBA-4467-90EF-761551B2B647}" type="presParOf" srcId="{57C75109-26FC-47A6-9E85-96E365629619}" destId="{DF6E6514-1B9C-492D-B64D-212E17BDF6BD}" srcOrd="12" destOrd="0" presId="urn:microsoft.com/office/officeart/2005/8/layout/list1"/>
    <dgm:cxn modelId="{0398150F-DA19-4173-BCCA-C92E5C173CD0}" type="presParOf" srcId="{DF6E6514-1B9C-492D-B64D-212E17BDF6BD}" destId="{D66CEEA4-8A3F-4808-956D-17CB458AFB09}" srcOrd="0" destOrd="0" presId="urn:microsoft.com/office/officeart/2005/8/layout/list1"/>
    <dgm:cxn modelId="{C5EE8487-2DB8-4D51-8A6A-5678958F5A1C}" type="presParOf" srcId="{DF6E6514-1B9C-492D-B64D-212E17BDF6BD}" destId="{2824FCFC-C387-4C5F-9B73-C675A292C298}" srcOrd="1" destOrd="0" presId="urn:microsoft.com/office/officeart/2005/8/layout/list1"/>
    <dgm:cxn modelId="{15A8BA92-4EE6-436F-A06F-3C767C41BE6D}" type="presParOf" srcId="{57C75109-26FC-47A6-9E85-96E365629619}" destId="{1CD7ECA2-66B4-4C49-BED7-C9E8D91FB5FE}" srcOrd="13" destOrd="0" presId="urn:microsoft.com/office/officeart/2005/8/layout/list1"/>
    <dgm:cxn modelId="{20BCEC0A-332F-4D9E-A34B-88C794183807}" type="presParOf" srcId="{57C75109-26FC-47A6-9E85-96E365629619}" destId="{36BE5F03-92CE-4F4D-8C61-FBEB003473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FAC39-766A-4F7B-BD14-84BC14FE89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387E725D-73DF-42C3-B000-72DB00478EC2}">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Impliquer les travailleurs </a:t>
          </a:r>
        </a:p>
      </dgm:t>
    </dgm:pt>
    <dgm:pt modelId="{D258A1CD-6DC3-400C-966F-C304D9F7A7EF}" type="parTrans" cxnId="{BFF142C0-9AC5-4E4F-BE55-4C213170572F}">
      <dgm:prSet/>
      <dgm:spPr/>
      <dgm:t>
        <a:bodyPr/>
        <a:lstStyle/>
        <a:p>
          <a:endParaRPr lang="fr-FR"/>
        </a:p>
      </dgm:t>
    </dgm:pt>
    <dgm:pt modelId="{D7603EBF-CDED-40BB-9BCC-124F3D8AD046}" type="sibTrans" cxnId="{BFF142C0-9AC5-4E4F-BE55-4C213170572F}">
      <dgm:prSet/>
      <dgm:spPr/>
      <dgm:t>
        <a:bodyPr/>
        <a:lstStyle/>
        <a:p>
          <a:endParaRPr lang="fr-FR"/>
        </a:p>
      </dgm:t>
    </dgm:pt>
    <dgm:pt modelId="{A247DB08-AC9A-4812-9E2D-3D9B59A8A19E}">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Valoriser les initiatives </a:t>
          </a:r>
        </a:p>
      </dgm:t>
    </dgm:pt>
    <dgm:pt modelId="{ADC5BEEA-4045-4544-BE2A-82340075BDB5}" type="parTrans" cxnId="{86565575-BE75-462D-9BE0-549011FAB143}">
      <dgm:prSet/>
      <dgm:spPr/>
      <dgm:t>
        <a:bodyPr/>
        <a:lstStyle/>
        <a:p>
          <a:endParaRPr lang="fr-FR"/>
        </a:p>
      </dgm:t>
    </dgm:pt>
    <dgm:pt modelId="{28956A1B-7CED-497F-9FF1-B10DAE1CEE1D}" type="sibTrans" cxnId="{86565575-BE75-462D-9BE0-549011FAB143}">
      <dgm:prSet/>
      <dgm:spPr/>
      <dgm:t>
        <a:bodyPr/>
        <a:lstStyle/>
        <a:p>
          <a:endParaRPr lang="fr-FR"/>
        </a:p>
      </dgm:t>
    </dgm:pt>
    <dgm:pt modelId="{F6EE92FF-3E27-4053-8B79-20BBBA7BE19F}">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Evénements réguliers préventifs </a:t>
          </a:r>
        </a:p>
      </dgm:t>
    </dgm:pt>
    <dgm:pt modelId="{2D04FD96-A20E-400F-9B81-B672B17D75F7}" type="parTrans" cxnId="{C5F59C0C-70B9-4FAE-BA8F-6E4165F0BDC0}">
      <dgm:prSet/>
      <dgm:spPr/>
      <dgm:t>
        <a:bodyPr/>
        <a:lstStyle/>
        <a:p>
          <a:endParaRPr lang="fr-FR"/>
        </a:p>
      </dgm:t>
    </dgm:pt>
    <dgm:pt modelId="{52651E90-FB7F-4055-8BD2-A81250F6CF02}" type="sibTrans" cxnId="{C5F59C0C-70B9-4FAE-BA8F-6E4165F0BDC0}">
      <dgm:prSet/>
      <dgm:spPr/>
      <dgm:t>
        <a:bodyPr/>
        <a:lstStyle/>
        <a:p>
          <a:endParaRPr lang="fr-FR"/>
        </a:p>
      </dgm:t>
    </dgm:pt>
    <dgm:pt modelId="{1E1A5A75-6FF6-4EC9-B768-D361E444230B}" type="pres">
      <dgm:prSet presAssocID="{89DFAC39-766A-4F7B-BD14-84BC14FE89DC}" presName="linear" presStyleCnt="0">
        <dgm:presLayoutVars>
          <dgm:dir/>
          <dgm:animLvl val="lvl"/>
          <dgm:resizeHandles val="exact"/>
        </dgm:presLayoutVars>
      </dgm:prSet>
      <dgm:spPr/>
    </dgm:pt>
    <dgm:pt modelId="{B11125EF-4419-46E6-AAE3-2FA434ADE45C}" type="pres">
      <dgm:prSet presAssocID="{387E725D-73DF-42C3-B000-72DB00478EC2}" presName="parentLin" presStyleCnt="0"/>
      <dgm:spPr/>
    </dgm:pt>
    <dgm:pt modelId="{98BC8FB4-4234-4040-9CC9-0F159845F728}" type="pres">
      <dgm:prSet presAssocID="{387E725D-73DF-42C3-B000-72DB00478EC2}" presName="parentLeftMargin" presStyleLbl="node1" presStyleIdx="0" presStyleCnt="3"/>
      <dgm:spPr/>
    </dgm:pt>
    <dgm:pt modelId="{BBE22119-EC0A-4EAB-9091-8FB3908B66F8}" type="pres">
      <dgm:prSet presAssocID="{387E725D-73DF-42C3-B000-72DB00478EC2}" presName="parentText" presStyleLbl="node1" presStyleIdx="0" presStyleCnt="3" custScaleX="142857" custScaleY="110704" custLinFactNeighborY="-1857">
        <dgm:presLayoutVars>
          <dgm:chMax val="0"/>
          <dgm:bulletEnabled val="1"/>
        </dgm:presLayoutVars>
      </dgm:prSet>
      <dgm:spPr/>
    </dgm:pt>
    <dgm:pt modelId="{A7DE3B8B-4FCE-466B-842C-B2A05D4D64A2}" type="pres">
      <dgm:prSet presAssocID="{387E725D-73DF-42C3-B000-72DB00478EC2}" presName="negativeSpace" presStyleCnt="0"/>
      <dgm:spPr/>
    </dgm:pt>
    <dgm:pt modelId="{C4D3FF67-A152-4015-9E21-919C9D5A0F37}" type="pres">
      <dgm:prSet presAssocID="{387E725D-73DF-42C3-B000-72DB00478EC2}" presName="childText" presStyleLbl="conFgAcc1" presStyleIdx="0" presStyleCnt="3">
        <dgm:presLayoutVars>
          <dgm:bulletEnabled val="1"/>
        </dgm:presLayoutVars>
      </dgm:prSet>
      <dgm:spPr/>
    </dgm:pt>
    <dgm:pt modelId="{928A39B6-0EFF-4E0B-8DB4-7A4BBD56B39C}" type="pres">
      <dgm:prSet presAssocID="{D7603EBF-CDED-40BB-9BCC-124F3D8AD046}" presName="spaceBetweenRectangles" presStyleCnt="0"/>
      <dgm:spPr/>
    </dgm:pt>
    <dgm:pt modelId="{AA3578B0-7F0E-4145-85B9-7F3A45FB16FF}" type="pres">
      <dgm:prSet presAssocID="{A247DB08-AC9A-4812-9E2D-3D9B59A8A19E}" presName="parentLin" presStyleCnt="0"/>
      <dgm:spPr/>
    </dgm:pt>
    <dgm:pt modelId="{F2A11EDB-F6CD-4129-AB18-C751FED6154E}" type="pres">
      <dgm:prSet presAssocID="{A247DB08-AC9A-4812-9E2D-3D9B59A8A19E}" presName="parentLeftMargin" presStyleLbl="node1" presStyleIdx="0" presStyleCnt="3"/>
      <dgm:spPr/>
    </dgm:pt>
    <dgm:pt modelId="{371E55EE-7820-4BF3-9B7A-3A0BCD1EB73F}" type="pres">
      <dgm:prSet presAssocID="{A247DB08-AC9A-4812-9E2D-3D9B59A8A19E}" presName="parentText" presStyleLbl="node1" presStyleIdx="1" presStyleCnt="3" custScaleX="142857" custScaleY="94394">
        <dgm:presLayoutVars>
          <dgm:chMax val="0"/>
          <dgm:bulletEnabled val="1"/>
        </dgm:presLayoutVars>
      </dgm:prSet>
      <dgm:spPr/>
    </dgm:pt>
    <dgm:pt modelId="{4180BD76-42CE-4DDA-B95A-FB2D32B6C498}" type="pres">
      <dgm:prSet presAssocID="{A247DB08-AC9A-4812-9E2D-3D9B59A8A19E}" presName="negativeSpace" presStyleCnt="0"/>
      <dgm:spPr/>
    </dgm:pt>
    <dgm:pt modelId="{D8E6F0D3-39B4-4D66-8C76-630821F4D4C6}" type="pres">
      <dgm:prSet presAssocID="{A247DB08-AC9A-4812-9E2D-3D9B59A8A19E}" presName="childText" presStyleLbl="conFgAcc1" presStyleIdx="1" presStyleCnt="3">
        <dgm:presLayoutVars>
          <dgm:bulletEnabled val="1"/>
        </dgm:presLayoutVars>
      </dgm:prSet>
      <dgm:spPr/>
    </dgm:pt>
    <dgm:pt modelId="{0D41E9F7-4808-4E66-9949-85D17A37B92E}" type="pres">
      <dgm:prSet presAssocID="{28956A1B-7CED-497F-9FF1-B10DAE1CEE1D}" presName="spaceBetweenRectangles" presStyleCnt="0"/>
      <dgm:spPr/>
    </dgm:pt>
    <dgm:pt modelId="{BDBAEAE0-E553-40C5-9948-3B3C52007CF4}" type="pres">
      <dgm:prSet presAssocID="{F6EE92FF-3E27-4053-8B79-20BBBA7BE19F}" presName="parentLin" presStyleCnt="0"/>
      <dgm:spPr/>
    </dgm:pt>
    <dgm:pt modelId="{8288B6C7-04A3-46C6-8F3C-231EA087BBB3}" type="pres">
      <dgm:prSet presAssocID="{F6EE92FF-3E27-4053-8B79-20BBBA7BE19F}" presName="parentLeftMargin" presStyleLbl="node1" presStyleIdx="1" presStyleCnt="3"/>
      <dgm:spPr/>
    </dgm:pt>
    <dgm:pt modelId="{7803E4E3-2073-44CD-9DA8-B367F2E77E85}" type="pres">
      <dgm:prSet presAssocID="{F6EE92FF-3E27-4053-8B79-20BBBA7BE19F}" presName="parentText" presStyleLbl="node1" presStyleIdx="2" presStyleCnt="3" custScaleX="142857" custScaleY="107823">
        <dgm:presLayoutVars>
          <dgm:chMax val="0"/>
          <dgm:bulletEnabled val="1"/>
        </dgm:presLayoutVars>
      </dgm:prSet>
      <dgm:spPr/>
    </dgm:pt>
    <dgm:pt modelId="{A2202A41-7A87-425D-BD01-CFA740CAFA2D}" type="pres">
      <dgm:prSet presAssocID="{F6EE92FF-3E27-4053-8B79-20BBBA7BE19F}" presName="negativeSpace" presStyleCnt="0"/>
      <dgm:spPr/>
    </dgm:pt>
    <dgm:pt modelId="{23217366-C8CB-4B46-B69A-912929A13303}" type="pres">
      <dgm:prSet presAssocID="{F6EE92FF-3E27-4053-8B79-20BBBA7BE19F}" presName="childText" presStyleLbl="conFgAcc1" presStyleIdx="2" presStyleCnt="3">
        <dgm:presLayoutVars>
          <dgm:bulletEnabled val="1"/>
        </dgm:presLayoutVars>
      </dgm:prSet>
      <dgm:spPr/>
    </dgm:pt>
  </dgm:ptLst>
  <dgm:cxnLst>
    <dgm:cxn modelId="{C5F59C0C-70B9-4FAE-BA8F-6E4165F0BDC0}" srcId="{89DFAC39-766A-4F7B-BD14-84BC14FE89DC}" destId="{F6EE92FF-3E27-4053-8B79-20BBBA7BE19F}" srcOrd="2" destOrd="0" parTransId="{2D04FD96-A20E-400F-9B81-B672B17D75F7}" sibTransId="{52651E90-FB7F-4055-8BD2-A81250F6CF02}"/>
    <dgm:cxn modelId="{01CA4B1A-0B56-4706-8065-D1090158BD69}" type="presOf" srcId="{A247DB08-AC9A-4812-9E2D-3D9B59A8A19E}" destId="{371E55EE-7820-4BF3-9B7A-3A0BCD1EB73F}" srcOrd="1" destOrd="0" presId="urn:microsoft.com/office/officeart/2005/8/layout/list1"/>
    <dgm:cxn modelId="{9CFB5A40-383F-4825-AC14-2BC852165772}" type="presOf" srcId="{A247DB08-AC9A-4812-9E2D-3D9B59A8A19E}" destId="{F2A11EDB-F6CD-4129-AB18-C751FED6154E}" srcOrd="0" destOrd="0" presId="urn:microsoft.com/office/officeart/2005/8/layout/list1"/>
    <dgm:cxn modelId="{E1248F48-8567-441C-A2F2-3DE86365FF85}" type="presOf" srcId="{387E725D-73DF-42C3-B000-72DB00478EC2}" destId="{98BC8FB4-4234-4040-9CC9-0F159845F728}" srcOrd="0" destOrd="0" presId="urn:microsoft.com/office/officeart/2005/8/layout/list1"/>
    <dgm:cxn modelId="{86565575-BE75-462D-9BE0-549011FAB143}" srcId="{89DFAC39-766A-4F7B-BD14-84BC14FE89DC}" destId="{A247DB08-AC9A-4812-9E2D-3D9B59A8A19E}" srcOrd="1" destOrd="0" parTransId="{ADC5BEEA-4045-4544-BE2A-82340075BDB5}" sibTransId="{28956A1B-7CED-497F-9FF1-B10DAE1CEE1D}"/>
    <dgm:cxn modelId="{8D6E8D80-2104-4000-9DF2-3E9571E9E8F2}" type="presOf" srcId="{387E725D-73DF-42C3-B000-72DB00478EC2}" destId="{BBE22119-EC0A-4EAB-9091-8FB3908B66F8}" srcOrd="1" destOrd="0" presId="urn:microsoft.com/office/officeart/2005/8/layout/list1"/>
    <dgm:cxn modelId="{8B2E35BB-8D39-44BC-87FD-D3762D2D610A}" type="presOf" srcId="{89DFAC39-766A-4F7B-BD14-84BC14FE89DC}" destId="{1E1A5A75-6FF6-4EC9-B768-D361E444230B}" srcOrd="0" destOrd="0" presId="urn:microsoft.com/office/officeart/2005/8/layout/list1"/>
    <dgm:cxn modelId="{BFF142C0-9AC5-4E4F-BE55-4C213170572F}" srcId="{89DFAC39-766A-4F7B-BD14-84BC14FE89DC}" destId="{387E725D-73DF-42C3-B000-72DB00478EC2}" srcOrd="0" destOrd="0" parTransId="{D258A1CD-6DC3-400C-966F-C304D9F7A7EF}" sibTransId="{D7603EBF-CDED-40BB-9BCC-124F3D8AD046}"/>
    <dgm:cxn modelId="{39DBC3D5-423A-4086-8B37-7C9D22CDD337}" type="presOf" srcId="{F6EE92FF-3E27-4053-8B79-20BBBA7BE19F}" destId="{7803E4E3-2073-44CD-9DA8-B367F2E77E85}" srcOrd="1" destOrd="0" presId="urn:microsoft.com/office/officeart/2005/8/layout/list1"/>
    <dgm:cxn modelId="{C99AC6E0-ED9D-4EFF-A56A-E162A9B11CB3}" type="presOf" srcId="{F6EE92FF-3E27-4053-8B79-20BBBA7BE19F}" destId="{8288B6C7-04A3-46C6-8F3C-231EA087BBB3}" srcOrd="0" destOrd="0" presId="urn:microsoft.com/office/officeart/2005/8/layout/list1"/>
    <dgm:cxn modelId="{552645E9-A045-4319-AD7F-46AE9FFB9CB4}" type="presParOf" srcId="{1E1A5A75-6FF6-4EC9-B768-D361E444230B}" destId="{B11125EF-4419-46E6-AAE3-2FA434ADE45C}" srcOrd="0" destOrd="0" presId="urn:microsoft.com/office/officeart/2005/8/layout/list1"/>
    <dgm:cxn modelId="{F46A0C3F-9326-4AC2-8184-119942D9F26E}" type="presParOf" srcId="{B11125EF-4419-46E6-AAE3-2FA434ADE45C}" destId="{98BC8FB4-4234-4040-9CC9-0F159845F728}" srcOrd="0" destOrd="0" presId="urn:microsoft.com/office/officeart/2005/8/layout/list1"/>
    <dgm:cxn modelId="{F1FEAB85-31F5-43B1-9804-21EBDE7EF82D}" type="presParOf" srcId="{B11125EF-4419-46E6-AAE3-2FA434ADE45C}" destId="{BBE22119-EC0A-4EAB-9091-8FB3908B66F8}" srcOrd="1" destOrd="0" presId="urn:microsoft.com/office/officeart/2005/8/layout/list1"/>
    <dgm:cxn modelId="{AE7CD3A2-278F-45B2-8B8B-025C74D5D2FB}" type="presParOf" srcId="{1E1A5A75-6FF6-4EC9-B768-D361E444230B}" destId="{A7DE3B8B-4FCE-466B-842C-B2A05D4D64A2}" srcOrd="1" destOrd="0" presId="urn:microsoft.com/office/officeart/2005/8/layout/list1"/>
    <dgm:cxn modelId="{B04E8A19-7E64-45E7-851C-C187D0F911BA}" type="presParOf" srcId="{1E1A5A75-6FF6-4EC9-B768-D361E444230B}" destId="{C4D3FF67-A152-4015-9E21-919C9D5A0F37}" srcOrd="2" destOrd="0" presId="urn:microsoft.com/office/officeart/2005/8/layout/list1"/>
    <dgm:cxn modelId="{FBB3B8C0-7BD3-4AC4-B10C-F8B2B59D8096}" type="presParOf" srcId="{1E1A5A75-6FF6-4EC9-B768-D361E444230B}" destId="{928A39B6-0EFF-4E0B-8DB4-7A4BBD56B39C}" srcOrd="3" destOrd="0" presId="urn:microsoft.com/office/officeart/2005/8/layout/list1"/>
    <dgm:cxn modelId="{12F94422-D593-49D3-92D9-7A665123489C}" type="presParOf" srcId="{1E1A5A75-6FF6-4EC9-B768-D361E444230B}" destId="{AA3578B0-7F0E-4145-85B9-7F3A45FB16FF}" srcOrd="4" destOrd="0" presId="urn:microsoft.com/office/officeart/2005/8/layout/list1"/>
    <dgm:cxn modelId="{C43BD7F2-B946-4D07-B4FF-D10B4BA0E7F3}" type="presParOf" srcId="{AA3578B0-7F0E-4145-85B9-7F3A45FB16FF}" destId="{F2A11EDB-F6CD-4129-AB18-C751FED6154E}" srcOrd="0" destOrd="0" presId="urn:microsoft.com/office/officeart/2005/8/layout/list1"/>
    <dgm:cxn modelId="{DDB958C3-60ED-4F3A-8B20-237FE9550D61}" type="presParOf" srcId="{AA3578B0-7F0E-4145-85B9-7F3A45FB16FF}" destId="{371E55EE-7820-4BF3-9B7A-3A0BCD1EB73F}" srcOrd="1" destOrd="0" presId="urn:microsoft.com/office/officeart/2005/8/layout/list1"/>
    <dgm:cxn modelId="{7B88BB11-4176-4D98-9967-07586A3BF87B}" type="presParOf" srcId="{1E1A5A75-6FF6-4EC9-B768-D361E444230B}" destId="{4180BD76-42CE-4DDA-B95A-FB2D32B6C498}" srcOrd="5" destOrd="0" presId="urn:microsoft.com/office/officeart/2005/8/layout/list1"/>
    <dgm:cxn modelId="{7667BBE3-08A0-4CD8-846D-AB41CBFDB38F}" type="presParOf" srcId="{1E1A5A75-6FF6-4EC9-B768-D361E444230B}" destId="{D8E6F0D3-39B4-4D66-8C76-630821F4D4C6}" srcOrd="6" destOrd="0" presId="urn:microsoft.com/office/officeart/2005/8/layout/list1"/>
    <dgm:cxn modelId="{00F4821C-5E43-4370-BB6C-3196515C20D5}" type="presParOf" srcId="{1E1A5A75-6FF6-4EC9-B768-D361E444230B}" destId="{0D41E9F7-4808-4E66-9949-85D17A37B92E}" srcOrd="7" destOrd="0" presId="urn:microsoft.com/office/officeart/2005/8/layout/list1"/>
    <dgm:cxn modelId="{A545062F-7DDE-45E6-B3AB-07623FA5661A}" type="presParOf" srcId="{1E1A5A75-6FF6-4EC9-B768-D361E444230B}" destId="{BDBAEAE0-E553-40C5-9948-3B3C52007CF4}" srcOrd="8" destOrd="0" presId="urn:microsoft.com/office/officeart/2005/8/layout/list1"/>
    <dgm:cxn modelId="{009DAA1E-C488-42FE-8F1D-8A662607F02B}" type="presParOf" srcId="{BDBAEAE0-E553-40C5-9948-3B3C52007CF4}" destId="{8288B6C7-04A3-46C6-8F3C-231EA087BBB3}" srcOrd="0" destOrd="0" presId="urn:microsoft.com/office/officeart/2005/8/layout/list1"/>
    <dgm:cxn modelId="{B03E87B2-64E6-424F-ABB2-A65B83A616EF}" type="presParOf" srcId="{BDBAEAE0-E553-40C5-9948-3B3C52007CF4}" destId="{7803E4E3-2073-44CD-9DA8-B367F2E77E85}" srcOrd="1" destOrd="0" presId="urn:microsoft.com/office/officeart/2005/8/layout/list1"/>
    <dgm:cxn modelId="{0B2BDE49-CC4E-4599-A275-0D1CA945F77A}" type="presParOf" srcId="{1E1A5A75-6FF6-4EC9-B768-D361E444230B}" destId="{A2202A41-7A87-425D-BD01-CFA740CAFA2D}" srcOrd="9" destOrd="0" presId="urn:microsoft.com/office/officeart/2005/8/layout/list1"/>
    <dgm:cxn modelId="{5B81B25B-4461-4623-AFA2-10C94900CF4A}" type="presParOf" srcId="{1E1A5A75-6FF6-4EC9-B768-D361E444230B}" destId="{23217366-C8CB-4B46-B69A-912929A1330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FC798-6116-450B-A714-FFB6BE046F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E13CC7A2-EA58-414A-BC61-65E5486AF3BF}">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Suivi des indicateurs (AT, préconisations…)  </a:t>
          </a:r>
        </a:p>
      </dgm:t>
    </dgm:pt>
    <dgm:pt modelId="{A7708D4B-5A90-4E41-855E-F7D315A8FBF0}" type="parTrans" cxnId="{743F1FBA-794C-43E3-B2BF-F79FD943722B}">
      <dgm:prSet/>
      <dgm:spPr/>
      <dgm:t>
        <a:bodyPr/>
        <a:lstStyle/>
        <a:p>
          <a:endParaRPr lang="fr-FR"/>
        </a:p>
      </dgm:t>
    </dgm:pt>
    <dgm:pt modelId="{931369C2-5BA3-454E-AC2E-083C2BCC5152}" type="sibTrans" cxnId="{743F1FBA-794C-43E3-B2BF-F79FD943722B}">
      <dgm:prSet/>
      <dgm:spPr/>
      <dgm:t>
        <a:bodyPr/>
        <a:lstStyle/>
        <a:p>
          <a:endParaRPr lang="fr-FR"/>
        </a:p>
      </dgm:t>
    </dgm:pt>
    <dgm:pt modelId="{E61AD3CD-CE41-41DC-A4C1-7161C78F8E89}">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Inspections régulières </a:t>
          </a:r>
        </a:p>
      </dgm:t>
    </dgm:pt>
    <dgm:pt modelId="{19ED449F-07FC-42D0-8F06-FC4CBF5F81A6}" type="parTrans" cxnId="{E3218C67-0BF6-4FC3-82C6-B55C3C365850}">
      <dgm:prSet/>
      <dgm:spPr/>
      <dgm:t>
        <a:bodyPr/>
        <a:lstStyle/>
        <a:p>
          <a:endParaRPr lang="fr-FR"/>
        </a:p>
      </dgm:t>
    </dgm:pt>
    <dgm:pt modelId="{DB9D5017-9643-4E12-89A2-BCF58A414A61}" type="sibTrans" cxnId="{E3218C67-0BF6-4FC3-82C6-B55C3C365850}">
      <dgm:prSet/>
      <dgm:spPr/>
      <dgm:t>
        <a:bodyPr/>
        <a:lstStyle/>
        <a:p>
          <a:endParaRPr lang="fr-FR"/>
        </a:p>
      </dgm:t>
    </dgm:pt>
    <dgm:pt modelId="{C6F694B4-C5BA-4ECD-AA58-A5EB8BA43235}">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Retours</a:t>
          </a:r>
          <a:r>
            <a:rPr lang="fr-FR" sz="1600" b="1" baseline="0" dirty="0">
              <a:latin typeface="Times New Roman" panose="02020603050405020304" pitchFamily="18" charset="0"/>
              <a:cs typeface="Times New Roman" panose="02020603050405020304" pitchFamily="18" charset="0"/>
            </a:rPr>
            <a:t> d’expérience</a:t>
          </a:r>
          <a:endParaRPr lang="fr-FR" sz="1600" b="1" dirty="0">
            <a:latin typeface="Times New Roman" panose="02020603050405020304" pitchFamily="18" charset="0"/>
            <a:cs typeface="Times New Roman" panose="02020603050405020304" pitchFamily="18" charset="0"/>
          </a:endParaRPr>
        </a:p>
      </dgm:t>
    </dgm:pt>
    <dgm:pt modelId="{BC9BDFF8-BC5D-4B9B-9F59-938C4F7874B1}" type="parTrans" cxnId="{CE7F0AA7-9908-41EE-99E9-57A49EC9C1F2}">
      <dgm:prSet/>
      <dgm:spPr/>
      <dgm:t>
        <a:bodyPr/>
        <a:lstStyle/>
        <a:p>
          <a:endParaRPr lang="fr-FR"/>
        </a:p>
      </dgm:t>
    </dgm:pt>
    <dgm:pt modelId="{6E97AC0D-30E6-449F-A226-10E096936CB4}" type="sibTrans" cxnId="{CE7F0AA7-9908-41EE-99E9-57A49EC9C1F2}">
      <dgm:prSet/>
      <dgm:spPr/>
      <dgm:t>
        <a:bodyPr/>
        <a:lstStyle/>
        <a:p>
          <a:endParaRPr lang="fr-FR"/>
        </a:p>
      </dgm:t>
    </dgm:pt>
    <dgm:pt modelId="{1F33DC64-1E57-4EA4-87DF-9BCF2390EB72}" type="pres">
      <dgm:prSet presAssocID="{B42FC798-6116-450B-A714-FFB6BE046F6F}" presName="linear" presStyleCnt="0">
        <dgm:presLayoutVars>
          <dgm:dir/>
          <dgm:animLvl val="lvl"/>
          <dgm:resizeHandles val="exact"/>
        </dgm:presLayoutVars>
      </dgm:prSet>
      <dgm:spPr/>
    </dgm:pt>
    <dgm:pt modelId="{412B9AED-6084-4B42-A408-531239986CFB}" type="pres">
      <dgm:prSet presAssocID="{E13CC7A2-EA58-414A-BC61-65E5486AF3BF}" presName="parentLin" presStyleCnt="0"/>
      <dgm:spPr/>
    </dgm:pt>
    <dgm:pt modelId="{BC5F7F21-AABC-4725-A4C9-FB395E27F64D}" type="pres">
      <dgm:prSet presAssocID="{E13CC7A2-EA58-414A-BC61-65E5486AF3BF}" presName="parentLeftMargin" presStyleLbl="node1" presStyleIdx="0" presStyleCnt="3"/>
      <dgm:spPr/>
    </dgm:pt>
    <dgm:pt modelId="{DBE03DF0-473E-4C9C-A14D-E750ED222503}" type="pres">
      <dgm:prSet presAssocID="{E13CC7A2-EA58-414A-BC61-65E5486AF3BF}" presName="parentText" presStyleLbl="node1" presStyleIdx="0" presStyleCnt="3" custScaleX="142857" custScaleY="160979">
        <dgm:presLayoutVars>
          <dgm:chMax val="0"/>
          <dgm:bulletEnabled val="1"/>
        </dgm:presLayoutVars>
      </dgm:prSet>
      <dgm:spPr/>
    </dgm:pt>
    <dgm:pt modelId="{AD9208D4-AEE8-44C4-9157-689F4B29E29B}" type="pres">
      <dgm:prSet presAssocID="{E13CC7A2-EA58-414A-BC61-65E5486AF3BF}" presName="negativeSpace" presStyleCnt="0"/>
      <dgm:spPr/>
    </dgm:pt>
    <dgm:pt modelId="{AA5417A8-C53A-42B0-B7CF-37F4B558F5B1}" type="pres">
      <dgm:prSet presAssocID="{E13CC7A2-EA58-414A-BC61-65E5486AF3BF}" presName="childText" presStyleLbl="conFgAcc1" presStyleIdx="0" presStyleCnt="3" custLinFactNeighborX="589" custLinFactNeighborY="-1662">
        <dgm:presLayoutVars>
          <dgm:bulletEnabled val="1"/>
        </dgm:presLayoutVars>
      </dgm:prSet>
      <dgm:spPr/>
    </dgm:pt>
    <dgm:pt modelId="{592BDC35-BA91-4CD4-B879-17EF3798DD98}" type="pres">
      <dgm:prSet presAssocID="{931369C2-5BA3-454E-AC2E-083C2BCC5152}" presName="spaceBetweenRectangles" presStyleCnt="0"/>
      <dgm:spPr/>
    </dgm:pt>
    <dgm:pt modelId="{D17C01DC-DADB-4A51-B2D8-B02F2CE27BD7}" type="pres">
      <dgm:prSet presAssocID="{E61AD3CD-CE41-41DC-A4C1-7161C78F8E89}" presName="parentLin" presStyleCnt="0"/>
      <dgm:spPr/>
    </dgm:pt>
    <dgm:pt modelId="{BCEF5408-BC13-4A89-A402-2C682650CAFD}" type="pres">
      <dgm:prSet presAssocID="{E61AD3CD-CE41-41DC-A4C1-7161C78F8E89}" presName="parentLeftMargin" presStyleLbl="node1" presStyleIdx="0" presStyleCnt="3"/>
      <dgm:spPr/>
    </dgm:pt>
    <dgm:pt modelId="{D4E65FBD-E8A4-4FB1-AA89-DEDBA7F2D4D1}" type="pres">
      <dgm:prSet presAssocID="{E61AD3CD-CE41-41DC-A4C1-7161C78F8E89}" presName="parentText" presStyleLbl="node1" presStyleIdx="1" presStyleCnt="3" custScaleX="142857" custScaleY="114821">
        <dgm:presLayoutVars>
          <dgm:chMax val="0"/>
          <dgm:bulletEnabled val="1"/>
        </dgm:presLayoutVars>
      </dgm:prSet>
      <dgm:spPr/>
    </dgm:pt>
    <dgm:pt modelId="{5591E400-4148-4ACF-A8A2-EB660BC196F3}" type="pres">
      <dgm:prSet presAssocID="{E61AD3CD-CE41-41DC-A4C1-7161C78F8E89}" presName="negativeSpace" presStyleCnt="0"/>
      <dgm:spPr/>
    </dgm:pt>
    <dgm:pt modelId="{74243909-D16D-46A4-997A-6619F845E5AD}" type="pres">
      <dgm:prSet presAssocID="{E61AD3CD-CE41-41DC-A4C1-7161C78F8E89}" presName="childText" presStyleLbl="conFgAcc1" presStyleIdx="1" presStyleCnt="3">
        <dgm:presLayoutVars>
          <dgm:bulletEnabled val="1"/>
        </dgm:presLayoutVars>
      </dgm:prSet>
      <dgm:spPr/>
    </dgm:pt>
    <dgm:pt modelId="{D704F95F-9501-4CD4-A0C9-D8BBD13BDCE9}" type="pres">
      <dgm:prSet presAssocID="{DB9D5017-9643-4E12-89A2-BCF58A414A61}" presName="spaceBetweenRectangles" presStyleCnt="0"/>
      <dgm:spPr/>
    </dgm:pt>
    <dgm:pt modelId="{EEEACCB3-1AAF-4A69-96B0-BE6C5A4F55A7}" type="pres">
      <dgm:prSet presAssocID="{C6F694B4-C5BA-4ECD-AA58-A5EB8BA43235}" presName="parentLin" presStyleCnt="0"/>
      <dgm:spPr/>
    </dgm:pt>
    <dgm:pt modelId="{AAEF2C56-077E-4A41-92AC-158A88D53AD3}" type="pres">
      <dgm:prSet presAssocID="{C6F694B4-C5BA-4ECD-AA58-A5EB8BA43235}" presName="parentLeftMargin" presStyleLbl="node1" presStyleIdx="1" presStyleCnt="3"/>
      <dgm:spPr/>
    </dgm:pt>
    <dgm:pt modelId="{8F65D929-CA6C-4205-935D-F66F8106502A}" type="pres">
      <dgm:prSet presAssocID="{C6F694B4-C5BA-4ECD-AA58-A5EB8BA43235}" presName="parentText" presStyleLbl="node1" presStyleIdx="2" presStyleCnt="3" custScaleX="142857" custScaleY="116377">
        <dgm:presLayoutVars>
          <dgm:chMax val="0"/>
          <dgm:bulletEnabled val="1"/>
        </dgm:presLayoutVars>
      </dgm:prSet>
      <dgm:spPr/>
    </dgm:pt>
    <dgm:pt modelId="{2E15D7C5-0B85-495C-A711-26931A790B45}" type="pres">
      <dgm:prSet presAssocID="{C6F694B4-C5BA-4ECD-AA58-A5EB8BA43235}" presName="negativeSpace" presStyleCnt="0"/>
      <dgm:spPr/>
    </dgm:pt>
    <dgm:pt modelId="{D8F29961-0013-4ED3-B244-FFC3D1E78166}" type="pres">
      <dgm:prSet presAssocID="{C6F694B4-C5BA-4ECD-AA58-A5EB8BA43235}" presName="childText" presStyleLbl="conFgAcc1" presStyleIdx="2" presStyleCnt="3">
        <dgm:presLayoutVars>
          <dgm:bulletEnabled val="1"/>
        </dgm:presLayoutVars>
      </dgm:prSet>
      <dgm:spPr/>
    </dgm:pt>
  </dgm:ptLst>
  <dgm:cxnLst>
    <dgm:cxn modelId="{21B60D0F-9541-42EC-BCFB-E7143E71A8AF}" type="presOf" srcId="{E13CC7A2-EA58-414A-BC61-65E5486AF3BF}" destId="{BC5F7F21-AABC-4725-A4C9-FB395E27F64D}" srcOrd="0" destOrd="0" presId="urn:microsoft.com/office/officeart/2005/8/layout/list1"/>
    <dgm:cxn modelId="{88481610-6805-4B10-AC6A-D02EB9AA02B8}" type="presOf" srcId="{E61AD3CD-CE41-41DC-A4C1-7161C78F8E89}" destId="{BCEF5408-BC13-4A89-A402-2C682650CAFD}" srcOrd="0" destOrd="0" presId="urn:microsoft.com/office/officeart/2005/8/layout/list1"/>
    <dgm:cxn modelId="{E3218C67-0BF6-4FC3-82C6-B55C3C365850}" srcId="{B42FC798-6116-450B-A714-FFB6BE046F6F}" destId="{E61AD3CD-CE41-41DC-A4C1-7161C78F8E89}" srcOrd="1" destOrd="0" parTransId="{19ED449F-07FC-42D0-8F06-FC4CBF5F81A6}" sibTransId="{DB9D5017-9643-4E12-89A2-BCF58A414A61}"/>
    <dgm:cxn modelId="{13353F69-06B5-4C16-8EC2-27937F20F576}" type="presOf" srcId="{E61AD3CD-CE41-41DC-A4C1-7161C78F8E89}" destId="{D4E65FBD-E8A4-4FB1-AA89-DEDBA7F2D4D1}" srcOrd="1" destOrd="0" presId="urn:microsoft.com/office/officeart/2005/8/layout/list1"/>
    <dgm:cxn modelId="{C66B879F-0692-40FD-8CFF-57A182D32442}" type="presOf" srcId="{E13CC7A2-EA58-414A-BC61-65E5486AF3BF}" destId="{DBE03DF0-473E-4C9C-A14D-E750ED222503}" srcOrd="1" destOrd="0" presId="urn:microsoft.com/office/officeart/2005/8/layout/list1"/>
    <dgm:cxn modelId="{CE7F0AA7-9908-41EE-99E9-57A49EC9C1F2}" srcId="{B42FC798-6116-450B-A714-FFB6BE046F6F}" destId="{C6F694B4-C5BA-4ECD-AA58-A5EB8BA43235}" srcOrd="2" destOrd="0" parTransId="{BC9BDFF8-BC5D-4B9B-9F59-938C4F7874B1}" sibTransId="{6E97AC0D-30E6-449F-A226-10E096936CB4}"/>
    <dgm:cxn modelId="{72C414B5-772B-43D5-9F79-B00E0517925E}" type="presOf" srcId="{B42FC798-6116-450B-A714-FFB6BE046F6F}" destId="{1F33DC64-1E57-4EA4-87DF-9BCF2390EB72}" srcOrd="0" destOrd="0" presId="urn:microsoft.com/office/officeart/2005/8/layout/list1"/>
    <dgm:cxn modelId="{743F1FBA-794C-43E3-B2BF-F79FD943722B}" srcId="{B42FC798-6116-450B-A714-FFB6BE046F6F}" destId="{E13CC7A2-EA58-414A-BC61-65E5486AF3BF}" srcOrd="0" destOrd="0" parTransId="{A7708D4B-5A90-4E41-855E-F7D315A8FBF0}" sibTransId="{931369C2-5BA3-454E-AC2E-083C2BCC5152}"/>
    <dgm:cxn modelId="{AB7932BA-4A14-484A-B6B0-D251EED93692}" type="presOf" srcId="{C6F694B4-C5BA-4ECD-AA58-A5EB8BA43235}" destId="{8F65D929-CA6C-4205-935D-F66F8106502A}" srcOrd="1" destOrd="0" presId="urn:microsoft.com/office/officeart/2005/8/layout/list1"/>
    <dgm:cxn modelId="{5F6B25C6-132D-4B87-B456-D71D582C73C6}" type="presOf" srcId="{C6F694B4-C5BA-4ECD-AA58-A5EB8BA43235}" destId="{AAEF2C56-077E-4A41-92AC-158A88D53AD3}" srcOrd="0" destOrd="0" presId="urn:microsoft.com/office/officeart/2005/8/layout/list1"/>
    <dgm:cxn modelId="{50A08BD7-1E3E-4146-AF9E-0904A6AACDCC}" type="presParOf" srcId="{1F33DC64-1E57-4EA4-87DF-9BCF2390EB72}" destId="{412B9AED-6084-4B42-A408-531239986CFB}" srcOrd="0" destOrd="0" presId="urn:microsoft.com/office/officeart/2005/8/layout/list1"/>
    <dgm:cxn modelId="{61126C4B-2EA3-4A7E-B968-F20611B1E622}" type="presParOf" srcId="{412B9AED-6084-4B42-A408-531239986CFB}" destId="{BC5F7F21-AABC-4725-A4C9-FB395E27F64D}" srcOrd="0" destOrd="0" presId="urn:microsoft.com/office/officeart/2005/8/layout/list1"/>
    <dgm:cxn modelId="{5E254139-8B75-4BFA-BD30-E4749BBE03E1}" type="presParOf" srcId="{412B9AED-6084-4B42-A408-531239986CFB}" destId="{DBE03DF0-473E-4C9C-A14D-E750ED222503}" srcOrd="1" destOrd="0" presId="urn:microsoft.com/office/officeart/2005/8/layout/list1"/>
    <dgm:cxn modelId="{BC195889-46A8-44F0-A52B-B9307493464F}" type="presParOf" srcId="{1F33DC64-1E57-4EA4-87DF-9BCF2390EB72}" destId="{AD9208D4-AEE8-44C4-9157-689F4B29E29B}" srcOrd="1" destOrd="0" presId="urn:microsoft.com/office/officeart/2005/8/layout/list1"/>
    <dgm:cxn modelId="{42E46585-D7CA-4023-AA2E-9F17783EE03C}" type="presParOf" srcId="{1F33DC64-1E57-4EA4-87DF-9BCF2390EB72}" destId="{AA5417A8-C53A-42B0-B7CF-37F4B558F5B1}" srcOrd="2" destOrd="0" presId="urn:microsoft.com/office/officeart/2005/8/layout/list1"/>
    <dgm:cxn modelId="{421CDB45-BFF3-4DBC-9F00-D225AFBA66F7}" type="presParOf" srcId="{1F33DC64-1E57-4EA4-87DF-9BCF2390EB72}" destId="{592BDC35-BA91-4CD4-B879-17EF3798DD98}" srcOrd="3" destOrd="0" presId="urn:microsoft.com/office/officeart/2005/8/layout/list1"/>
    <dgm:cxn modelId="{8FFEADB6-B92F-4A7C-97EF-A76333E54F14}" type="presParOf" srcId="{1F33DC64-1E57-4EA4-87DF-9BCF2390EB72}" destId="{D17C01DC-DADB-4A51-B2D8-B02F2CE27BD7}" srcOrd="4" destOrd="0" presId="urn:microsoft.com/office/officeart/2005/8/layout/list1"/>
    <dgm:cxn modelId="{3E4387F4-1065-4047-8DB4-D37BFA4095AC}" type="presParOf" srcId="{D17C01DC-DADB-4A51-B2D8-B02F2CE27BD7}" destId="{BCEF5408-BC13-4A89-A402-2C682650CAFD}" srcOrd="0" destOrd="0" presId="urn:microsoft.com/office/officeart/2005/8/layout/list1"/>
    <dgm:cxn modelId="{554C259B-FEB1-45FD-98A6-AE5BF07637B6}" type="presParOf" srcId="{D17C01DC-DADB-4A51-B2D8-B02F2CE27BD7}" destId="{D4E65FBD-E8A4-4FB1-AA89-DEDBA7F2D4D1}" srcOrd="1" destOrd="0" presId="urn:microsoft.com/office/officeart/2005/8/layout/list1"/>
    <dgm:cxn modelId="{4FCB9A57-D569-4487-A15B-3C206A7BE69D}" type="presParOf" srcId="{1F33DC64-1E57-4EA4-87DF-9BCF2390EB72}" destId="{5591E400-4148-4ACF-A8A2-EB660BC196F3}" srcOrd="5" destOrd="0" presId="urn:microsoft.com/office/officeart/2005/8/layout/list1"/>
    <dgm:cxn modelId="{F438294A-8E25-4B10-9B81-8528C7243389}" type="presParOf" srcId="{1F33DC64-1E57-4EA4-87DF-9BCF2390EB72}" destId="{74243909-D16D-46A4-997A-6619F845E5AD}" srcOrd="6" destOrd="0" presId="urn:microsoft.com/office/officeart/2005/8/layout/list1"/>
    <dgm:cxn modelId="{0ACCE444-EC78-4B7C-BC77-A583C24DD6BA}" type="presParOf" srcId="{1F33DC64-1E57-4EA4-87DF-9BCF2390EB72}" destId="{D704F95F-9501-4CD4-A0C9-D8BBD13BDCE9}" srcOrd="7" destOrd="0" presId="urn:microsoft.com/office/officeart/2005/8/layout/list1"/>
    <dgm:cxn modelId="{E4937375-2328-481B-A64E-345DA4913E70}" type="presParOf" srcId="{1F33DC64-1E57-4EA4-87DF-9BCF2390EB72}" destId="{EEEACCB3-1AAF-4A69-96B0-BE6C5A4F55A7}" srcOrd="8" destOrd="0" presId="urn:microsoft.com/office/officeart/2005/8/layout/list1"/>
    <dgm:cxn modelId="{9005D9FB-215A-41D1-B777-32DBF7AB0256}" type="presParOf" srcId="{EEEACCB3-1AAF-4A69-96B0-BE6C5A4F55A7}" destId="{AAEF2C56-077E-4A41-92AC-158A88D53AD3}" srcOrd="0" destOrd="0" presId="urn:microsoft.com/office/officeart/2005/8/layout/list1"/>
    <dgm:cxn modelId="{87EB9615-780E-453A-BBC2-E43D4536426B}" type="presParOf" srcId="{EEEACCB3-1AAF-4A69-96B0-BE6C5A4F55A7}" destId="{8F65D929-CA6C-4205-935D-F66F8106502A}" srcOrd="1" destOrd="0" presId="urn:microsoft.com/office/officeart/2005/8/layout/list1"/>
    <dgm:cxn modelId="{F50FDBA4-872A-47AA-AF0D-83C7CF2B50FA}" type="presParOf" srcId="{1F33DC64-1E57-4EA4-87DF-9BCF2390EB72}" destId="{2E15D7C5-0B85-495C-A711-26931A790B45}" srcOrd="9" destOrd="0" presId="urn:microsoft.com/office/officeart/2005/8/layout/list1"/>
    <dgm:cxn modelId="{D04A1CC6-EC26-45E4-90CB-6ABD83D4ACF5}" type="presParOf" srcId="{1F33DC64-1E57-4EA4-87DF-9BCF2390EB72}" destId="{D8F29961-0013-4ED3-B244-FFC3D1E78166}"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730191-6004-444F-8451-55E6F3CB4E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42D24339-14DA-4C07-B6F6-C9C410148844}">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Formation</a:t>
          </a:r>
          <a:r>
            <a:rPr lang="fr-FR" sz="1600" b="1" baseline="0" dirty="0">
              <a:latin typeface="Times New Roman" panose="02020603050405020304" pitchFamily="18" charset="0"/>
              <a:cs typeface="Times New Roman" panose="02020603050405020304" pitchFamily="18" charset="0"/>
            </a:rPr>
            <a:t> manutention et EPI</a:t>
          </a:r>
          <a:endParaRPr lang="fr-FR" sz="1600" b="1" dirty="0">
            <a:latin typeface="Times New Roman" panose="02020603050405020304" pitchFamily="18" charset="0"/>
            <a:cs typeface="Times New Roman" panose="02020603050405020304" pitchFamily="18" charset="0"/>
          </a:endParaRPr>
        </a:p>
      </dgm:t>
    </dgm:pt>
    <dgm:pt modelId="{71079542-50C6-45EB-A78F-0F0F825B28BD}" type="parTrans" cxnId="{BB8EAE39-6058-4E2A-AC4A-C63E5A3E5809}">
      <dgm:prSet/>
      <dgm:spPr/>
      <dgm:t>
        <a:bodyPr/>
        <a:lstStyle/>
        <a:p>
          <a:endParaRPr lang="fr-FR"/>
        </a:p>
      </dgm:t>
    </dgm:pt>
    <dgm:pt modelId="{092DAB26-9C9D-40ED-B7F4-B11F7A0D97FB}" type="sibTrans" cxnId="{BB8EAE39-6058-4E2A-AC4A-C63E5A3E5809}">
      <dgm:prSet/>
      <dgm:spPr/>
      <dgm:t>
        <a:bodyPr/>
        <a:lstStyle/>
        <a:p>
          <a:endParaRPr lang="fr-FR"/>
        </a:p>
      </dgm:t>
    </dgm:pt>
    <dgm:pt modelId="{10E92E70-2F37-462D-B407-E3F9569405DA}">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Sensibilisation accident de la main </a:t>
          </a:r>
        </a:p>
      </dgm:t>
    </dgm:pt>
    <dgm:pt modelId="{8F069F54-1A30-4B94-BF17-CDC980448B30}" type="parTrans" cxnId="{A007CC6F-1F0C-4E10-AC65-9B2B004096A4}">
      <dgm:prSet/>
      <dgm:spPr/>
      <dgm:t>
        <a:bodyPr/>
        <a:lstStyle/>
        <a:p>
          <a:endParaRPr lang="fr-FR"/>
        </a:p>
      </dgm:t>
    </dgm:pt>
    <dgm:pt modelId="{4D837F3B-31FE-4E1C-BD8F-4A15C2F28F96}" type="sibTrans" cxnId="{A007CC6F-1F0C-4E10-AC65-9B2B004096A4}">
      <dgm:prSet/>
      <dgm:spPr/>
      <dgm:t>
        <a:bodyPr/>
        <a:lstStyle/>
        <a:p>
          <a:endParaRPr lang="fr-FR"/>
        </a:p>
      </dgm:t>
    </dgm:pt>
    <dgm:pt modelId="{0E197366-9805-4916-8387-E930F27789C5}">
      <dgm:prSet phldrT="[Texte]" custT="1"/>
      <dgm:spPr>
        <a:solidFill>
          <a:srgbClr val="00B0F0"/>
        </a:solidFill>
      </dgm:spPr>
      <dgm:t>
        <a:bodyPr/>
        <a:lstStyle/>
        <a:p>
          <a:r>
            <a:rPr lang="fr-FR" sz="1600" b="1" dirty="0">
              <a:latin typeface="Times New Roman" panose="02020603050405020304" pitchFamily="18" charset="0"/>
              <a:cs typeface="Times New Roman" panose="02020603050405020304" pitchFamily="18" charset="0"/>
            </a:rPr>
            <a:t>Point</a:t>
          </a:r>
          <a:r>
            <a:rPr lang="fr-FR" sz="1600" b="1" baseline="0" dirty="0">
              <a:latin typeface="Times New Roman" panose="02020603050405020304" pitchFamily="18" charset="0"/>
              <a:cs typeface="Times New Roman" panose="02020603050405020304" pitchFamily="18" charset="0"/>
            </a:rPr>
            <a:t> d'équipe </a:t>
          </a:r>
          <a:endParaRPr lang="fr-FR" sz="1600" b="1" dirty="0">
            <a:latin typeface="Times New Roman" panose="02020603050405020304" pitchFamily="18" charset="0"/>
            <a:cs typeface="Times New Roman" panose="02020603050405020304" pitchFamily="18" charset="0"/>
          </a:endParaRPr>
        </a:p>
      </dgm:t>
    </dgm:pt>
    <dgm:pt modelId="{C5D29B33-63C2-4408-B1E1-CCF0640B2A5A}" type="parTrans" cxnId="{97110D38-E8D5-4D7C-A982-B113DE27DFCB}">
      <dgm:prSet/>
      <dgm:spPr/>
      <dgm:t>
        <a:bodyPr/>
        <a:lstStyle/>
        <a:p>
          <a:endParaRPr lang="fr-FR"/>
        </a:p>
      </dgm:t>
    </dgm:pt>
    <dgm:pt modelId="{DB046265-8CC8-4E9C-88B8-4E8569A74D20}" type="sibTrans" cxnId="{97110D38-E8D5-4D7C-A982-B113DE27DFCB}">
      <dgm:prSet/>
      <dgm:spPr/>
      <dgm:t>
        <a:bodyPr/>
        <a:lstStyle/>
        <a:p>
          <a:endParaRPr lang="fr-FR"/>
        </a:p>
      </dgm:t>
    </dgm:pt>
    <dgm:pt modelId="{57C75109-26FC-47A6-9E85-96E365629619}" type="pres">
      <dgm:prSet presAssocID="{12730191-6004-444F-8451-55E6F3CB4E11}" presName="linear" presStyleCnt="0">
        <dgm:presLayoutVars>
          <dgm:dir/>
          <dgm:animLvl val="lvl"/>
          <dgm:resizeHandles val="exact"/>
        </dgm:presLayoutVars>
      </dgm:prSet>
      <dgm:spPr/>
    </dgm:pt>
    <dgm:pt modelId="{DDDE3025-DFBC-40E8-BA72-CC7736B216F5}" type="pres">
      <dgm:prSet presAssocID="{42D24339-14DA-4C07-B6F6-C9C410148844}" presName="parentLin" presStyleCnt="0"/>
      <dgm:spPr/>
    </dgm:pt>
    <dgm:pt modelId="{15C3EC55-1054-4549-9DEA-EE0146080F42}" type="pres">
      <dgm:prSet presAssocID="{42D24339-14DA-4C07-B6F6-C9C410148844}" presName="parentLeftMargin" presStyleLbl="node1" presStyleIdx="0" presStyleCnt="3"/>
      <dgm:spPr/>
    </dgm:pt>
    <dgm:pt modelId="{912F1896-B416-4E07-B3F4-C459AD71D291}" type="pres">
      <dgm:prSet presAssocID="{42D24339-14DA-4C07-B6F6-C9C410148844}" presName="parentText" presStyleLbl="node1" presStyleIdx="0" presStyleCnt="3" custScaleX="142857" custScaleY="162151" custLinFactNeighborX="5405">
        <dgm:presLayoutVars>
          <dgm:chMax val="0"/>
          <dgm:bulletEnabled val="1"/>
        </dgm:presLayoutVars>
      </dgm:prSet>
      <dgm:spPr/>
    </dgm:pt>
    <dgm:pt modelId="{7007F1B0-0695-47BC-BCB6-0A7C9798BFB8}" type="pres">
      <dgm:prSet presAssocID="{42D24339-14DA-4C07-B6F6-C9C410148844}" presName="negativeSpace" presStyleCnt="0"/>
      <dgm:spPr/>
    </dgm:pt>
    <dgm:pt modelId="{65310531-2AA7-46F4-B06A-D87F477F99FD}" type="pres">
      <dgm:prSet presAssocID="{42D24339-14DA-4C07-B6F6-C9C410148844}" presName="childText" presStyleLbl="conFgAcc1" presStyleIdx="0" presStyleCnt="3">
        <dgm:presLayoutVars>
          <dgm:bulletEnabled val="1"/>
        </dgm:presLayoutVars>
      </dgm:prSet>
      <dgm:spPr/>
    </dgm:pt>
    <dgm:pt modelId="{A07FA81F-4C27-4038-BD8C-398C814B7EC9}" type="pres">
      <dgm:prSet presAssocID="{092DAB26-9C9D-40ED-B7F4-B11F7A0D97FB}" presName="spaceBetweenRectangles" presStyleCnt="0"/>
      <dgm:spPr/>
    </dgm:pt>
    <dgm:pt modelId="{67FA6A07-E9F8-4BD9-82BE-52A896BC031A}" type="pres">
      <dgm:prSet presAssocID="{10E92E70-2F37-462D-B407-E3F9569405DA}" presName="parentLin" presStyleCnt="0"/>
      <dgm:spPr/>
    </dgm:pt>
    <dgm:pt modelId="{D251D5B3-C0A0-4297-9D38-EE33195E604C}" type="pres">
      <dgm:prSet presAssocID="{10E92E70-2F37-462D-B407-E3F9569405DA}" presName="parentLeftMargin" presStyleLbl="node1" presStyleIdx="0" presStyleCnt="3"/>
      <dgm:spPr/>
    </dgm:pt>
    <dgm:pt modelId="{9B90CDCA-51DE-4501-A85C-75B469454A34}" type="pres">
      <dgm:prSet presAssocID="{10E92E70-2F37-462D-B407-E3F9569405DA}" presName="parentText" presStyleLbl="node1" presStyleIdx="1" presStyleCnt="3" custScaleX="142997" custScaleY="157928">
        <dgm:presLayoutVars>
          <dgm:chMax val="0"/>
          <dgm:bulletEnabled val="1"/>
        </dgm:presLayoutVars>
      </dgm:prSet>
      <dgm:spPr/>
    </dgm:pt>
    <dgm:pt modelId="{BC55FD57-A2F7-4998-919A-C6D2BEA8BB93}" type="pres">
      <dgm:prSet presAssocID="{10E92E70-2F37-462D-B407-E3F9569405DA}" presName="negativeSpace" presStyleCnt="0"/>
      <dgm:spPr/>
    </dgm:pt>
    <dgm:pt modelId="{35E06B70-37EA-472A-B937-EF5288EB89FF}" type="pres">
      <dgm:prSet presAssocID="{10E92E70-2F37-462D-B407-E3F9569405DA}" presName="childText" presStyleLbl="conFgAcc1" presStyleIdx="1" presStyleCnt="3" custLinFactNeighborX="-11796" custLinFactNeighborY="11759">
        <dgm:presLayoutVars>
          <dgm:bulletEnabled val="1"/>
        </dgm:presLayoutVars>
      </dgm:prSet>
      <dgm:spPr/>
    </dgm:pt>
    <dgm:pt modelId="{D0CE96C8-8D74-4EBD-B24D-7F3D6D939768}" type="pres">
      <dgm:prSet presAssocID="{4D837F3B-31FE-4E1C-BD8F-4A15C2F28F96}" presName="spaceBetweenRectangles" presStyleCnt="0"/>
      <dgm:spPr/>
    </dgm:pt>
    <dgm:pt modelId="{52879E87-68C3-472C-9F50-EDC5D3B219B4}" type="pres">
      <dgm:prSet presAssocID="{0E197366-9805-4916-8387-E930F27789C5}" presName="parentLin" presStyleCnt="0"/>
      <dgm:spPr/>
    </dgm:pt>
    <dgm:pt modelId="{5D3BB5C2-ED98-4D09-A3ED-7B122FB3E682}" type="pres">
      <dgm:prSet presAssocID="{0E197366-9805-4916-8387-E930F27789C5}" presName="parentLeftMargin" presStyleLbl="node1" presStyleIdx="1" presStyleCnt="3"/>
      <dgm:spPr/>
    </dgm:pt>
    <dgm:pt modelId="{B940498D-E7E1-4489-A41D-60BA68843EE8}" type="pres">
      <dgm:prSet presAssocID="{0E197366-9805-4916-8387-E930F27789C5}" presName="parentText" presStyleLbl="node1" presStyleIdx="2" presStyleCnt="3" custScaleX="142857" custScaleY="161510">
        <dgm:presLayoutVars>
          <dgm:chMax val="0"/>
          <dgm:bulletEnabled val="1"/>
        </dgm:presLayoutVars>
      </dgm:prSet>
      <dgm:spPr/>
    </dgm:pt>
    <dgm:pt modelId="{C163EB9F-52ED-4A5C-A5AA-44E555E12205}" type="pres">
      <dgm:prSet presAssocID="{0E197366-9805-4916-8387-E930F27789C5}" presName="negativeSpace" presStyleCnt="0"/>
      <dgm:spPr/>
    </dgm:pt>
    <dgm:pt modelId="{9DDB6A0C-756D-43DB-AD7B-31AF907FF153}" type="pres">
      <dgm:prSet presAssocID="{0E197366-9805-4916-8387-E930F27789C5}" presName="childText" presStyleLbl="conFgAcc1" presStyleIdx="2" presStyleCnt="3">
        <dgm:presLayoutVars>
          <dgm:bulletEnabled val="1"/>
        </dgm:presLayoutVars>
      </dgm:prSet>
      <dgm:spPr/>
    </dgm:pt>
  </dgm:ptLst>
  <dgm:cxnLst>
    <dgm:cxn modelId="{97110D38-E8D5-4D7C-A982-B113DE27DFCB}" srcId="{12730191-6004-444F-8451-55E6F3CB4E11}" destId="{0E197366-9805-4916-8387-E930F27789C5}" srcOrd="2" destOrd="0" parTransId="{C5D29B33-63C2-4408-B1E1-CCF0640B2A5A}" sibTransId="{DB046265-8CC8-4E9C-88B8-4E8569A74D20}"/>
    <dgm:cxn modelId="{BB8EAE39-6058-4E2A-AC4A-C63E5A3E5809}" srcId="{12730191-6004-444F-8451-55E6F3CB4E11}" destId="{42D24339-14DA-4C07-B6F6-C9C410148844}" srcOrd="0" destOrd="0" parTransId="{71079542-50C6-45EB-A78F-0F0F825B28BD}" sibTransId="{092DAB26-9C9D-40ED-B7F4-B11F7A0D97FB}"/>
    <dgm:cxn modelId="{2828463A-FFE3-4240-8881-35D49BECEAA2}" type="presOf" srcId="{10E92E70-2F37-462D-B407-E3F9569405DA}" destId="{D251D5B3-C0A0-4297-9D38-EE33195E604C}" srcOrd="0" destOrd="0" presId="urn:microsoft.com/office/officeart/2005/8/layout/list1"/>
    <dgm:cxn modelId="{0A67833A-8D77-40AF-83A9-3E8D304342E9}" type="presOf" srcId="{0E197366-9805-4916-8387-E930F27789C5}" destId="{5D3BB5C2-ED98-4D09-A3ED-7B122FB3E682}" srcOrd="0" destOrd="0" presId="urn:microsoft.com/office/officeart/2005/8/layout/list1"/>
    <dgm:cxn modelId="{A007CC6F-1F0C-4E10-AC65-9B2B004096A4}" srcId="{12730191-6004-444F-8451-55E6F3CB4E11}" destId="{10E92E70-2F37-462D-B407-E3F9569405DA}" srcOrd="1" destOrd="0" parTransId="{8F069F54-1A30-4B94-BF17-CDC980448B30}" sibTransId="{4D837F3B-31FE-4E1C-BD8F-4A15C2F28F96}"/>
    <dgm:cxn modelId="{C744D851-2B70-4626-9A0C-00DA14728600}" type="presOf" srcId="{0E197366-9805-4916-8387-E930F27789C5}" destId="{B940498D-E7E1-4489-A41D-60BA68843EE8}" srcOrd="1" destOrd="0" presId="urn:microsoft.com/office/officeart/2005/8/layout/list1"/>
    <dgm:cxn modelId="{7996ACDF-B229-487C-9222-1F4E24761050}" type="presOf" srcId="{42D24339-14DA-4C07-B6F6-C9C410148844}" destId="{15C3EC55-1054-4549-9DEA-EE0146080F42}" srcOrd="0" destOrd="0" presId="urn:microsoft.com/office/officeart/2005/8/layout/list1"/>
    <dgm:cxn modelId="{3AB0D9E1-60D5-4FFF-94BE-DCBC19FDF480}" type="presOf" srcId="{10E92E70-2F37-462D-B407-E3F9569405DA}" destId="{9B90CDCA-51DE-4501-A85C-75B469454A34}" srcOrd="1" destOrd="0" presId="urn:microsoft.com/office/officeart/2005/8/layout/list1"/>
    <dgm:cxn modelId="{FEF40EE6-2A2F-4868-B682-A00325A0802B}" type="presOf" srcId="{42D24339-14DA-4C07-B6F6-C9C410148844}" destId="{912F1896-B416-4E07-B3F4-C459AD71D291}" srcOrd="1" destOrd="0" presId="urn:microsoft.com/office/officeart/2005/8/layout/list1"/>
    <dgm:cxn modelId="{27980BEA-186D-4049-8528-67B6A8C56D20}" type="presOf" srcId="{12730191-6004-444F-8451-55E6F3CB4E11}" destId="{57C75109-26FC-47A6-9E85-96E365629619}" srcOrd="0" destOrd="0" presId="urn:microsoft.com/office/officeart/2005/8/layout/list1"/>
    <dgm:cxn modelId="{97F4C91B-7D81-4D2B-BA54-B6E3765F0395}" type="presParOf" srcId="{57C75109-26FC-47A6-9E85-96E365629619}" destId="{DDDE3025-DFBC-40E8-BA72-CC7736B216F5}" srcOrd="0" destOrd="0" presId="urn:microsoft.com/office/officeart/2005/8/layout/list1"/>
    <dgm:cxn modelId="{FAC19BAC-8308-41A0-9514-C10EBA4EFA7F}" type="presParOf" srcId="{DDDE3025-DFBC-40E8-BA72-CC7736B216F5}" destId="{15C3EC55-1054-4549-9DEA-EE0146080F42}" srcOrd="0" destOrd="0" presId="urn:microsoft.com/office/officeart/2005/8/layout/list1"/>
    <dgm:cxn modelId="{92E4B765-7E6E-43C2-9BD9-FD90297A8D3D}" type="presParOf" srcId="{DDDE3025-DFBC-40E8-BA72-CC7736B216F5}" destId="{912F1896-B416-4E07-B3F4-C459AD71D291}" srcOrd="1" destOrd="0" presId="urn:microsoft.com/office/officeart/2005/8/layout/list1"/>
    <dgm:cxn modelId="{A6C51370-D81E-42BF-9C80-6162376FF290}" type="presParOf" srcId="{57C75109-26FC-47A6-9E85-96E365629619}" destId="{7007F1B0-0695-47BC-BCB6-0A7C9798BFB8}" srcOrd="1" destOrd="0" presId="urn:microsoft.com/office/officeart/2005/8/layout/list1"/>
    <dgm:cxn modelId="{9EAA5FDB-568D-4AB6-9D44-2B7EAF450BD1}" type="presParOf" srcId="{57C75109-26FC-47A6-9E85-96E365629619}" destId="{65310531-2AA7-46F4-B06A-D87F477F99FD}" srcOrd="2" destOrd="0" presId="urn:microsoft.com/office/officeart/2005/8/layout/list1"/>
    <dgm:cxn modelId="{03D2E4B5-EE44-485E-BFCF-D8E18F467138}" type="presParOf" srcId="{57C75109-26FC-47A6-9E85-96E365629619}" destId="{A07FA81F-4C27-4038-BD8C-398C814B7EC9}" srcOrd="3" destOrd="0" presId="urn:microsoft.com/office/officeart/2005/8/layout/list1"/>
    <dgm:cxn modelId="{858D85BE-4FBB-4A1E-8DF6-6C6A5ECD8628}" type="presParOf" srcId="{57C75109-26FC-47A6-9E85-96E365629619}" destId="{67FA6A07-E9F8-4BD9-82BE-52A896BC031A}" srcOrd="4" destOrd="0" presId="urn:microsoft.com/office/officeart/2005/8/layout/list1"/>
    <dgm:cxn modelId="{42AB7E4A-2207-4834-AA82-47DC5D9F2AC4}" type="presParOf" srcId="{67FA6A07-E9F8-4BD9-82BE-52A896BC031A}" destId="{D251D5B3-C0A0-4297-9D38-EE33195E604C}" srcOrd="0" destOrd="0" presId="urn:microsoft.com/office/officeart/2005/8/layout/list1"/>
    <dgm:cxn modelId="{39C231A9-B5CA-48D6-BCB4-E8FDF2E26AEA}" type="presParOf" srcId="{67FA6A07-E9F8-4BD9-82BE-52A896BC031A}" destId="{9B90CDCA-51DE-4501-A85C-75B469454A34}" srcOrd="1" destOrd="0" presId="urn:microsoft.com/office/officeart/2005/8/layout/list1"/>
    <dgm:cxn modelId="{8C66FFDD-55BD-4D76-926C-AABAF0F65A66}" type="presParOf" srcId="{57C75109-26FC-47A6-9E85-96E365629619}" destId="{BC55FD57-A2F7-4998-919A-C6D2BEA8BB93}" srcOrd="5" destOrd="0" presId="urn:microsoft.com/office/officeart/2005/8/layout/list1"/>
    <dgm:cxn modelId="{514DDD25-01BA-4344-922C-9ACD3463ABF9}" type="presParOf" srcId="{57C75109-26FC-47A6-9E85-96E365629619}" destId="{35E06B70-37EA-472A-B937-EF5288EB89FF}" srcOrd="6" destOrd="0" presId="urn:microsoft.com/office/officeart/2005/8/layout/list1"/>
    <dgm:cxn modelId="{FB2CBE91-CE7F-4007-B984-E7F60AFEF877}" type="presParOf" srcId="{57C75109-26FC-47A6-9E85-96E365629619}" destId="{D0CE96C8-8D74-4EBD-B24D-7F3D6D939768}" srcOrd="7" destOrd="0" presId="urn:microsoft.com/office/officeart/2005/8/layout/list1"/>
    <dgm:cxn modelId="{9822B6D2-99B4-4F43-A05D-8EEC8B7C3AE5}" type="presParOf" srcId="{57C75109-26FC-47A6-9E85-96E365629619}" destId="{52879E87-68C3-472C-9F50-EDC5D3B219B4}" srcOrd="8" destOrd="0" presId="urn:microsoft.com/office/officeart/2005/8/layout/list1"/>
    <dgm:cxn modelId="{CD4A069F-2537-410C-B8CE-37A08FB15503}" type="presParOf" srcId="{52879E87-68C3-472C-9F50-EDC5D3B219B4}" destId="{5D3BB5C2-ED98-4D09-A3ED-7B122FB3E682}" srcOrd="0" destOrd="0" presId="urn:microsoft.com/office/officeart/2005/8/layout/list1"/>
    <dgm:cxn modelId="{B0D94670-9E2E-4316-812E-1523A6F83DD2}" type="presParOf" srcId="{52879E87-68C3-472C-9F50-EDC5D3B219B4}" destId="{B940498D-E7E1-4489-A41D-60BA68843EE8}" srcOrd="1" destOrd="0" presId="urn:microsoft.com/office/officeart/2005/8/layout/list1"/>
    <dgm:cxn modelId="{AD2947DD-AED1-47C7-8557-F0F5E0404D0D}" type="presParOf" srcId="{57C75109-26FC-47A6-9E85-96E365629619}" destId="{C163EB9F-52ED-4A5C-A5AA-44E555E12205}" srcOrd="9" destOrd="0" presId="urn:microsoft.com/office/officeart/2005/8/layout/list1"/>
    <dgm:cxn modelId="{137EDC9C-0BC7-4496-B620-93F9F64188D5}" type="presParOf" srcId="{57C75109-26FC-47A6-9E85-96E365629619}" destId="{9DDB6A0C-756D-43DB-AD7B-31AF907FF153}" srcOrd="10"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0531-2AA7-46F4-B06A-D87F477F99FD}">
      <dsp:nvSpPr>
        <dsp:cNvPr id="0" name=""/>
        <dsp:cNvSpPr/>
      </dsp:nvSpPr>
      <dsp:spPr>
        <a:xfrm>
          <a:off x="0" y="275989"/>
          <a:ext cx="3920911"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F1896-B416-4E07-B3F4-C459AD71D291}">
      <dsp:nvSpPr>
        <dsp:cNvPr id="0" name=""/>
        <dsp:cNvSpPr/>
      </dsp:nvSpPr>
      <dsp:spPr>
        <a:xfrm>
          <a:off x="186664" y="6959"/>
          <a:ext cx="3733285" cy="32979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41" tIns="0" rIns="103741"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Evaluation ergonomique </a:t>
          </a:r>
        </a:p>
      </dsp:txBody>
      <dsp:txXfrm>
        <a:off x="202763" y="23058"/>
        <a:ext cx="3701087" cy="297596"/>
      </dsp:txXfrm>
    </dsp:sp>
    <dsp:sp modelId="{35E06B70-37EA-472A-B937-EF5288EB89FF}">
      <dsp:nvSpPr>
        <dsp:cNvPr id="0" name=""/>
        <dsp:cNvSpPr/>
      </dsp:nvSpPr>
      <dsp:spPr>
        <a:xfrm>
          <a:off x="0" y="715789"/>
          <a:ext cx="3920911"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0CDCA-51DE-4501-A85C-75B469454A34}">
      <dsp:nvSpPr>
        <dsp:cNvPr id="0" name=""/>
        <dsp:cNvSpPr/>
      </dsp:nvSpPr>
      <dsp:spPr>
        <a:xfrm>
          <a:off x="186664" y="415954"/>
          <a:ext cx="3733285" cy="37045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41" tIns="0" rIns="103741"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Aménagements ergonomiques </a:t>
          </a:r>
        </a:p>
      </dsp:txBody>
      <dsp:txXfrm>
        <a:off x="204748" y="434038"/>
        <a:ext cx="3697117" cy="334291"/>
      </dsp:txXfrm>
    </dsp:sp>
    <dsp:sp modelId="{9DDB6A0C-756D-43DB-AD7B-31AF907FF153}">
      <dsp:nvSpPr>
        <dsp:cNvPr id="0" name=""/>
        <dsp:cNvSpPr/>
      </dsp:nvSpPr>
      <dsp:spPr>
        <a:xfrm>
          <a:off x="0" y="1135975"/>
          <a:ext cx="3920911"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0498D-E7E1-4489-A41D-60BA68843EE8}">
      <dsp:nvSpPr>
        <dsp:cNvPr id="0" name=""/>
        <dsp:cNvSpPr/>
      </dsp:nvSpPr>
      <dsp:spPr>
        <a:xfrm>
          <a:off x="186664" y="865614"/>
          <a:ext cx="3733285" cy="344623"/>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41" tIns="0" rIns="103741"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Fiches de presque accidents </a:t>
          </a:r>
        </a:p>
      </dsp:txBody>
      <dsp:txXfrm>
        <a:off x="203487" y="882437"/>
        <a:ext cx="3699639" cy="310977"/>
      </dsp:txXfrm>
    </dsp:sp>
    <dsp:sp modelId="{36BE5F03-92CE-4F4D-8C61-FBEB003473EC}">
      <dsp:nvSpPr>
        <dsp:cNvPr id="0" name=""/>
        <dsp:cNvSpPr/>
      </dsp:nvSpPr>
      <dsp:spPr>
        <a:xfrm>
          <a:off x="0" y="1654530"/>
          <a:ext cx="3920911"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24FCFC-C387-4C5F-9B73-C675A292C298}">
      <dsp:nvSpPr>
        <dsp:cNvPr id="0" name=""/>
        <dsp:cNvSpPr/>
      </dsp:nvSpPr>
      <dsp:spPr>
        <a:xfrm>
          <a:off x="149551" y="1289437"/>
          <a:ext cx="3739768" cy="43193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41" tIns="0" rIns="103741"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Nouvelles dispositions remplaçant les quotas et primes</a:t>
          </a:r>
        </a:p>
      </dsp:txBody>
      <dsp:txXfrm>
        <a:off x="170636" y="1310522"/>
        <a:ext cx="3697598" cy="389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3FF67-A152-4015-9E21-919C9D5A0F37}">
      <dsp:nvSpPr>
        <dsp:cNvPr id="0" name=""/>
        <dsp:cNvSpPr/>
      </dsp:nvSpPr>
      <dsp:spPr>
        <a:xfrm>
          <a:off x="0" y="247230"/>
          <a:ext cx="391883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E22119-EC0A-4EAB-9091-8FB3908B66F8}">
      <dsp:nvSpPr>
        <dsp:cNvPr id="0" name=""/>
        <dsp:cNvSpPr/>
      </dsp:nvSpPr>
      <dsp:spPr>
        <a:xfrm>
          <a:off x="186565" y="7146"/>
          <a:ext cx="3731312" cy="42483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Impliquer les travailleurs </a:t>
          </a:r>
        </a:p>
      </dsp:txBody>
      <dsp:txXfrm>
        <a:off x="207304" y="27885"/>
        <a:ext cx="3689834" cy="383359"/>
      </dsp:txXfrm>
    </dsp:sp>
    <dsp:sp modelId="{D8E6F0D3-39B4-4D66-8C76-630821F4D4C6}">
      <dsp:nvSpPr>
        <dsp:cNvPr id="0" name=""/>
        <dsp:cNvSpPr/>
      </dsp:nvSpPr>
      <dsp:spPr>
        <a:xfrm>
          <a:off x="0" y="815396"/>
          <a:ext cx="391883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E55EE-7820-4BF3-9B7A-3A0BCD1EB73F}">
      <dsp:nvSpPr>
        <dsp:cNvPr id="0" name=""/>
        <dsp:cNvSpPr/>
      </dsp:nvSpPr>
      <dsp:spPr>
        <a:xfrm>
          <a:off x="186565" y="645030"/>
          <a:ext cx="3731312" cy="36224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Valoriser les initiatives </a:t>
          </a:r>
        </a:p>
      </dsp:txBody>
      <dsp:txXfrm>
        <a:off x="204248" y="662713"/>
        <a:ext cx="3695946" cy="326880"/>
      </dsp:txXfrm>
    </dsp:sp>
    <dsp:sp modelId="{23217366-C8CB-4B46-B69A-912929A13303}">
      <dsp:nvSpPr>
        <dsp:cNvPr id="0" name=""/>
        <dsp:cNvSpPr/>
      </dsp:nvSpPr>
      <dsp:spPr>
        <a:xfrm>
          <a:off x="0" y="1435098"/>
          <a:ext cx="391883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03E4E3-2073-44CD-9DA8-B367F2E77E85}">
      <dsp:nvSpPr>
        <dsp:cNvPr id="0" name=""/>
        <dsp:cNvSpPr/>
      </dsp:nvSpPr>
      <dsp:spPr>
        <a:xfrm>
          <a:off x="186565" y="1213196"/>
          <a:ext cx="3731312" cy="41378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Evénements réguliers préventifs </a:t>
          </a:r>
        </a:p>
      </dsp:txBody>
      <dsp:txXfrm>
        <a:off x="206764" y="1233395"/>
        <a:ext cx="3690914" cy="373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417A8-C53A-42B0-B7CF-37F4B558F5B1}">
      <dsp:nvSpPr>
        <dsp:cNvPr id="0" name=""/>
        <dsp:cNvSpPr/>
      </dsp:nvSpPr>
      <dsp:spPr>
        <a:xfrm>
          <a:off x="0" y="313826"/>
          <a:ext cx="3947881"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03DF0-473E-4C9C-A14D-E750ED222503}">
      <dsp:nvSpPr>
        <dsp:cNvPr id="0" name=""/>
        <dsp:cNvSpPr/>
      </dsp:nvSpPr>
      <dsp:spPr>
        <a:xfrm>
          <a:off x="187948" y="19785"/>
          <a:ext cx="3758964" cy="42768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454" tIns="0" rIns="104454"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Suivi des indicateurs (AT, préconisations…)  </a:t>
          </a:r>
        </a:p>
      </dsp:txBody>
      <dsp:txXfrm>
        <a:off x="208826" y="40663"/>
        <a:ext cx="3717208" cy="385933"/>
      </dsp:txXfrm>
    </dsp:sp>
    <dsp:sp modelId="{74243909-D16D-46A4-997A-6619F845E5AD}">
      <dsp:nvSpPr>
        <dsp:cNvPr id="0" name=""/>
        <dsp:cNvSpPr/>
      </dsp:nvSpPr>
      <dsp:spPr>
        <a:xfrm>
          <a:off x="0" y="762250"/>
          <a:ext cx="3947881"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65FBD-E8A4-4FB1-AA89-DEDBA7F2D4D1}">
      <dsp:nvSpPr>
        <dsp:cNvPr id="0" name=""/>
        <dsp:cNvSpPr/>
      </dsp:nvSpPr>
      <dsp:spPr>
        <a:xfrm>
          <a:off x="187948" y="590034"/>
          <a:ext cx="3758964" cy="30505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454" tIns="0" rIns="104454"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Inspections régulières </a:t>
          </a:r>
        </a:p>
      </dsp:txBody>
      <dsp:txXfrm>
        <a:off x="202840" y="604926"/>
        <a:ext cx="3729180" cy="275272"/>
      </dsp:txXfrm>
    </dsp:sp>
    <dsp:sp modelId="{D8F29961-0013-4ED3-B244-FFC3D1E78166}">
      <dsp:nvSpPr>
        <dsp:cNvPr id="0" name=""/>
        <dsp:cNvSpPr/>
      </dsp:nvSpPr>
      <dsp:spPr>
        <a:xfrm>
          <a:off x="0" y="1214000"/>
          <a:ext cx="3947881"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5D929-CA6C-4205-935D-F66F8106502A}">
      <dsp:nvSpPr>
        <dsp:cNvPr id="0" name=""/>
        <dsp:cNvSpPr/>
      </dsp:nvSpPr>
      <dsp:spPr>
        <a:xfrm>
          <a:off x="187948" y="1037650"/>
          <a:ext cx="3758964" cy="30919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454" tIns="0" rIns="104454"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Retours</a:t>
          </a:r>
          <a:r>
            <a:rPr lang="fr-FR" sz="1600" b="1" kern="1200" baseline="0" dirty="0">
              <a:latin typeface="Times New Roman" panose="02020603050405020304" pitchFamily="18" charset="0"/>
              <a:cs typeface="Times New Roman" panose="02020603050405020304" pitchFamily="18" charset="0"/>
            </a:rPr>
            <a:t> d’expérience</a:t>
          </a:r>
          <a:endParaRPr lang="fr-FR" sz="1600" b="1" kern="1200" dirty="0">
            <a:latin typeface="Times New Roman" panose="02020603050405020304" pitchFamily="18" charset="0"/>
            <a:cs typeface="Times New Roman" panose="02020603050405020304" pitchFamily="18" charset="0"/>
          </a:endParaRPr>
        </a:p>
      </dsp:txBody>
      <dsp:txXfrm>
        <a:off x="203041" y="1052743"/>
        <a:ext cx="3728778" cy="279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0531-2AA7-46F4-B06A-D87F477F99FD}">
      <dsp:nvSpPr>
        <dsp:cNvPr id="0" name=""/>
        <dsp:cNvSpPr/>
      </dsp:nvSpPr>
      <dsp:spPr>
        <a:xfrm>
          <a:off x="0" y="288809"/>
          <a:ext cx="391883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F1896-B416-4E07-B3F4-C459AD71D291}">
      <dsp:nvSpPr>
        <dsp:cNvPr id="0" name=""/>
        <dsp:cNvSpPr/>
      </dsp:nvSpPr>
      <dsp:spPr>
        <a:xfrm>
          <a:off x="187526" y="23953"/>
          <a:ext cx="3731312" cy="38293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Formation</a:t>
          </a:r>
          <a:r>
            <a:rPr lang="fr-FR" sz="1600" b="1" kern="1200" baseline="0" dirty="0">
              <a:latin typeface="Times New Roman" panose="02020603050405020304" pitchFamily="18" charset="0"/>
              <a:cs typeface="Times New Roman" panose="02020603050405020304" pitchFamily="18" charset="0"/>
            </a:rPr>
            <a:t> manutention et EPI</a:t>
          </a:r>
          <a:endParaRPr lang="fr-FR" sz="1600" b="1" kern="1200" dirty="0">
            <a:latin typeface="Times New Roman" panose="02020603050405020304" pitchFamily="18" charset="0"/>
            <a:cs typeface="Times New Roman" panose="02020603050405020304" pitchFamily="18" charset="0"/>
          </a:endParaRPr>
        </a:p>
      </dsp:txBody>
      <dsp:txXfrm>
        <a:off x="206219" y="42646"/>
        <a:ext cx="3693926" cy="345549"/>
      </dsp:txXfrm>
    </dsp:sp>
    <dsp:sp modelId="{35E06B70-37EA-472A-B937-EF5288EB89FF}">
      <dsp:nvSpPr>
        <dsp:cNvPr id="0" name=""/>
        <dsp:cNvSpPr/>
      </dsp:nvSpPr>
      <dsp:spPr>
        <a:xfrm>
          <a:off x="0" y="793571"/>
          <a:ext cx="391883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0CDCA-51DE-4501-A85C-75B469454A34}">
      <dsp:nvSpPr>
        <dsp:cNvPr id="0" name=""/>
        <dsp:cNvSpPr/>
      </dsp:nvSpPr>
      <dsp:spPr>
        <a:xfrm>
          <a:off x="186374" y="533609"/>
          <a:ext cx="3731138" cy="3729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Sensibilisation accident de la main </a:t>
          </a:r>
        </a:p>
      </dsp:txBody>
      <dsp:txXfrm>
        <a:off x="204581" y="551816"/>
        <a:ext cx="3694724" cy="336548"/>
      </dsp:txXfrm>
    </dsp:sp>
    <dsp:sp modelId="{9DDB6A0C-756D-43DB-AD7B-31AF907FF153}">
      <dsp:nvSpPr>
        <dsp:cNvPr id="0" name=""/>
        <dsp:cNvSpPr/>
      </dsp:nvSpPr>
      <dsp:spPr>
        <a:xfrm>
          <a:off x="0" y="1296633"/>
          <a:ext cx="391883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0498D-E7E1-4489-A41D-60BA68843EE8}">
      <dsp:nvSpPr>
        <dsp:cNvPr id="0" name=""/>
        <dsp:cNvSpPr/>
      </dsp:nvSpPr>
      <dsp:spPr>
        <a:xfrm>
          <a:off x="186565" y="1033291"/>
          <a:ext cx="3731312" cy="38142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86" tIns="0" rIns="103686"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Point</a:t>
          </a:r>
          <a:r>
            <a:rPr lang="fr-FR" sz="1600" b="1" kern="1200" baseline="0" dirty="0">
              <a:latin typeface="Times New Roman" panose="02020603050405020304" pitchFamily="18" charset="0"/>
              <a:cs typeface="Times New Roman" panose="02020603050405020304" pitchFamily="18" charset="0"/>
            </a:rPr>
            <a:t> d'équipe </a:t>
          </a:r>
          <a:endParaRPr lang="fr-FR" sz="1600" b="1" kern="1200" dirty="0">
            <a:latin typeface="Times New Roman" panose="02020603050405020304" pitchFamily="18" charset="0"/>
            <a:cs typeface="Times New Roman" panose="02020603050405020304" pitchFamily="18" charset="0"/>
          </a:endParaRPr>
        </a:p>
      </dsp:txBody>
      <dsp:txXfrm>
        <a:off x="205184" y="1051910"/>
        <a:ext cx="3694074" cy="3441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529AA35-F2E3-524D-5CF2-0BB42FF0661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B5A5637-A6AB-A33E-6911-DE99ECEAEC9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0F23D5-BB55-4384-9A96-40A501BB00EC}" type="datetimeFigureOut">
              <a:rPr lang="fr-FR" smtClean="0"/>
              <a:t>19/06/2024</a:t>
            </a:fld>
            <a:endParaRPr lang="fr-FR"/>
          </a:p>
        </p:txBody>
      </p:sp>
      <p:sp>
        <p:nvSpPr>
          <p:cNvPr id="4" name="Espace réservé du pied de page 3">
            <a:extLst>
              <a:ext uri="{FF2B5EF4-FFF2-40B4-BE49-F238E27FC236}">
                <a16:creationId xmlns:a16="http://schemas.microsoft.com/office/drawing/2014/main" id="{D18D9E00-449D-ECA8-A0AC-338FCBE49BC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6DFE8E-2776-5714-D900-5ADA2E4B1D7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718172-80A8-4134-BBA4-48A75692238A}" type="slidenum">
              <a:rPr lang="fr-FR" smtClean="0"/>
              <a:t>‹N°›</a:t>
            </a:fld>
            <a:endParaRPr lang="fr-FR"/>
          </a:p>
        </p:txBody>
      </p:sp>
    </p:spTree>
    <p:extLst>
      <p:ext uri="{BB962C8B-B14F-4D97-AF65-F5344CB8AC3E}">
        <p14:creationId xmlns:p14="http://schemas.microsoft.com/office/powerpoint/2010/main" val="145001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61E746-DBC9-4571-8738-8B66E8071DE5}" type="datetimeFigureOut">
              <a:rPr lang="fr-FR" smtClean="0"/>
              <a:t>19/06/2024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636F5C-5C3C-4F23-AA3E-81CC708C191A}" type="slidenum">
              <a:rPr lang="fr-FR" smtClean="0"/>
              <a:t>‹N°›</a:t>
            </a:fld>
            <a:endParaRPr lang="fr-FR" dirty="0"/>
          </a:p>
        </p:txBody>
      </p:sp>
    </p:spTree>
    <p:extLst>
      <p:ext uri="{BB962C8B-B14F-4D97-AF65-F5344CB8AC3E}">
        <p14:creationId xmlns:p14="http://schemas.microsoft.com/office/powerpoint/2010/main" val="158962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636F5C-5C3C-4F23-AA3E-81CC708C191A}" type="slidenum">
              <a:rPr lang="fr-FR" smtClean="0"/>
              <a:t>1</a:t>
            </a:fld>
            <a:endParaRPr lang="fr-FR" dirty="0"/>
          </a:p>
        </p:txBody>
      </p:sp>
    </p:spTree>
    <p:extLst>
      <p:ext uri="{BB962C8B-B14F-4D97-AF65-F5344CB8AC3E}">
        <p14:creationId xmlns:p14="http://schemas.microsoft.com/office/powerpoint/2010/main" val="314153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636F5C-5C3C-4F23-AA3E-81CC708C191A}" type="slidenum">
              <a:rPr lang="fr-FR" smtClean="0"/>
              <a:t>4</a:t>
            </a:fld>
            <a:endParaRPr lang="fr-FR" dirty="0"/>
          </a:p>
        </p:txBody>
      </p:sp>
    </p:spTree>
    <p:extLst>
      <p:ext uri="{BB962C8B-B14F-4D97-AF65-F5344CB8AC3E}">
        <p14:creationId xmlns:p14="http://schemas.microsoft.com/office/powerpoint/2010/main" val="133164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636F5C-5C3C-4F23-AA3E-81CC708C191A}" type="slidenum">
              <a:rPr lang="fr-FR" smtClean="0"/>
              <a:t>7</a:t>
            </a:fld>
            <a:endParaRPr lang="fr-FR" dirty="0"/>
          </a:p>
        </p:txBody>
      </p:sp>
    </p:spTree>
    <p:extLst>
      <p:ext uri="{BB962C8B-B14F-4D97-AF65-F5344CB8AC3E}">
        <p14:creationId xmlns:p14="http://schemas.microsoft.com/office/powerpoint/2010/main" val="68793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636F5C-5C3C-4F23-AA3E-81CC708C191A}" type="slidenum">
              <a:rPr lang="fr-FR" smtClean="0"/>
              <a:t>14</a:t>
            </a:fld>
            <a:endParaRPr lang="fr-FR" dirty="0"/>
          </a:p>
        </p:txBody>
      </p:sp>
    </p:spTree>
    <p:extLst>
      <p:ext uri="{BB962C8B-B14F-4D97-AF65-F5344CB8AC3E}">
        <p14:creationId xmlns:p14="http://schemas.microsoft.com/office/powerpoint/2010/main" val="418305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A36B8-D8C2-5EDD-7CFA-ADCDCC6921D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49F9BF6-971A-BE0E-68D8-5E6742F31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BF590A-C34D-1A46-5BE4-BAB1999932D1}"/>
              </a:ext>
            </a:extLst>
          </p:cNvPr>
          <p:cNvSpPr>
            <a:spLocks noGrp="1"/>
          </p:cNvSpPr>
          <p:nvPr>
            <p:ph type="dt" sz="half" idx="10"/>
          </p:nvPr>
        </p:nvSpPr>
        <p:spPr/>
        <p:txBody>
          <a:bodyPr/>
          <a:lstStyle/>
          <a:p>
            <a:fld id="{830F4C3F-084E-4F3F-9FB5-8D83EA6F3E9F}"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2C68161A-D26F-078F-E3BC-DDF253DA8C7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A3C7D8A-F279-33DD-3E20-5CB1DC361BF6}"/>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245893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F237B-AA0D-DA53-7266-E8AE03DE642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E3DB95-CCD8-AB5A-5928-8D246C875C3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E4B190-6D05-C8B4-4818-75CA0DF884A1}"/>
              </a:ext>
            </a:extLst>
          </p:cNvPr>
          <p:cNvSpPr>
            <a:spLocks noGrp="1"/>
          </p:cNvSpPr>
          <p:nvPr>
            <p:ph type="dt" sz="half" idx="10"/>
          </p:nvPr>
        </p:nvSpPr>
        <p:spPr/>
        <p:txBody>
          <a:bodyPr/>
          <a:lstStyle/>
          <a:p>
            <a:fld id="{981CCA9C-6779-42B7-8096-877856291CA6}"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377F2067-1371-BB3D-33C8-7A9879EB4B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D69F5E4-6027-AF63-E23A-E0F4575929B7}"/>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155826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48F455-2BFF-33B3-19B8-1E9420D3811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453FEAD-9DFF-64C6-C8B8-D52568EA30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DA9DBA-BC01-51E8-6C67-82600D824FC0}"/>
              </a:ext>
            </a:extLst>
          </p:cNvPr>
          <p:cNvSpPr>
            <a:spLocks noGrp="1"/>
          </p:cNvSpPr>
          <p:nvPr>
            <p:ph type="dt" sz="half" idx="10"/>
          </p:nvPr>
        </p:nvSpPr>
        <p:spPr/>
        <p:txBody>
          <a:bodyPr/>
          <a:lstStyle/>
          <a:p>
            <a:fld id="{9B90ACD3-3397-4401-9EDF-7AF98DF5819C}"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1E8AA0DC-8867-5DB4-D37B-E80D5E14A5D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45AF78D-0B29-FE23-71F9-6F6ECBEB47FB}"/>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287896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E7E69C-CDB0-89EA-1E98-5365B52127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A23CAD-58D2-BC46-53E9-9700C3B440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EAE108-121D-FD1E-589B-2F697DCB6ABE}"/>
              </a:ext>
            </a:extLst>
          </p:cNvPr>
          <p:cNvSpPr>
            <a:spLocks noGrp="1"/>
          </p:cNvSpPr>
          <p:nvPr>
            <p:ph type="dt" sz="half" idx="10"/>
          </p:nvPr>
        </p:nvSpPr>
        <p:spPr/>
        <p:txBody>
          <a:bodyPr/>
          <a:lstStyle/>
          <a:p>
            <a:fld id="{8D0D0BC8-E1C0-48B3-9BDF-74A7811AD5E5}"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0281FBE3-2085-51EC-90D1-E2156A90EE7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6EACB91-D6EC-8CE4-9E50-4B65A71265CB}"/>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375705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85DBB-BB64-81CD-9981-A53F741A6C1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1D36668-F0AA-D132-2F6B-8FC33CCFF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F55F61-71DF-BC99-A25D-A38C08D9048D}"/>
              </a:ext>
            </a:extLst>
          </p:cNvPr>
          <p:cNvSpPr>
            <a:spLocks noGrp="1"/>
          </p:cNvSpPr>
          <p:nvPr>
            <p:ph type="dt" sz="half" idx="10"/>
          </p:nvPr>
        </p:nvSpPr>
        <p:spPr/>
        <p:txBody>
          <a:bodyPr/>
          <a:lstStyle/>
          <a:p>
            <a:fld id="{A96A2027-4519-4674-B30D-831CD85C6939}"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9A9D2B3A-FF42-1072-6B56-C1D5BE4FC78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2364888-FFB1-21B1-06F3-0DED0BA2C75C}"/>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330345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6937C-8C2F-0C70-6FDF-31722C28AB6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C533D9-10C9-3982-550D-53DB785C82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240D982-884E-F28F-4D2A-361D96C195B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31815C3-A18F-BE23-E82E-7FBFB6AE9998}"/>
              </a:ext>
            </a:extLst>
          </p:cNvPr>
          <p:cNvSpPr>
            <a:spLocks noGrp="1"/>
          </p:cNvSpPr>
          <p:nvPr>
            <p:ph type="dt" sz="half" idx="10"/>
          </p:nvPr>
        </p:nvSpPr>
        <p:spPr/>
        <p:txBody>
          <a:bodyPr/>
          <a:lstStyle/>
          <a:p>
            <a:fld id="{16BE07C7-9590-477F-87B6-8800B82D2579}" type="datetime1">
              <a:rPr lang="fr-FR" smtClean="0"/>
              <a:t>19/06/2024</a:t>
            </a:fld>
            <a:endParaRPr lang="fr-FR" dirty="0"/>
          </a:p>
        </p:txBody>
      </p:sp>
      <p:sp>
        <p:nvSpPr>
          <p:cNvPr id="6" name="Espace réservé du pied de page 5">
            <a:extLst>
              <a:ext uri="{FF2B5EF4-FFF2-40B4-BE49-F238E27FC236}">
                <a16:creationId xmlns:a16="http://schemas.microsoft.com/office/drawing/2014/main" id="{90B32D86-8D88-283B-C1AA-DB99E3C7AF0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67F8D61-C689-B247-A4DB-32CA4AD6F574}"/>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34653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88FE8-8704-85C2-EE42-77BACE2A00C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C039D5-6287-8981-9576-ACF70A05F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5ABC5C4-D8FA-966D-4F9D-D5B2670F1BB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B24C17-F79C-CB1B-0811-5940CD893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8AC9848-AD45-FBD3-DE6D-D81F681F410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6A4F424-7FD6-108C-DE20-2787511E2BE9}"/>
              </a:ext>
            </a:extLst>
          </p:cNvPr>
          <p:cNvSpPr>
            <a:spLocks noGrp="1"/>
          </p:cNvSpPr>
          <p:nvPr>
            <p:ph type="dt" sz="half" idx="10"/>
          </p:nvPr>
        </p:nvSpPr>
        <p:spPr/>
        <p:txBody>
          <a:bodyPr/>
          <a:lstStyle/>
          <a:p>
            <a:fld id="{CF1897B6-AC22-444F-BBE6-8FFB02D89CCE}" type="datetime1">
              <a:rPr lang="fr-FR" smtClean="0"/>
              <a:t>19/06/2024</a:t>
            </a:fld>
            <a:endParaRPr lang="fr-FR" dirty="0"/>
          </a:p>
        </p:txBody>
      </p:sp>
      <p:sp>
        <p:nvSpPr>
          <p:cNvPr id="8" name="Espace réservé du pied de page 7">
            <a:extLst>
              <a:ext uri="{FF2B5EF4-FFF2-40B4-BE49-F238E27FC236}">
                <a16:creationId xmlns:a16="http://schemas.microsoft.com/office/drawing/2014/main" id="{3BAF185D-5340-9A4B-C4BE-36F98C309E28}"/>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6D305416-2A6B-94F5-BB80-709886F962C2}"/>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326005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7FEF9-2FDC-7B14-E616-9A5D3C608F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58F4B8-9169-6DD3-373F-7DECAFDB3522}"/>
              </a:ext>
            </a:extLst>
          </p:cNvPr>
          <p:cNvSpPr>
            <a:spLocks noGrp="1"/>
          </p:cNvSpPr>
          <p:nvPr>
            <p:ph type="dt" sz="half" idx="10"/>
          </p:nvPr>
        </p:nvSpPr>
        <p:spPr/>
        <p:txBody>
          <a:bodyPr/>
          <a:lstStyle/>
          <a:p>
            <a:fld id="{A082CEA9-34DC-49B2-BDEA-7C5CD6DF50B8}" type="datetime1">
              <a:rPr lang="fr-FR" smtClean="0"/>
              <a:t>19/06/2024</a:t>
            </a:fld>
            <a:endParaRPr lang="fr-FR" dirty="0"/>
          </a:p>
        </p:txBody>
      </p:sp>
      <p:sp>
        <p:nvSpPr>
          <p:cNvPr id="4" name="Espace réservé du pied de page 3">
            <a:extLst>
              <a:ext uri="{FF2B5EF4-FFF2-40B4-BE49-F238E27FC236}">
                <a16:creationId xmlns:a16="http://schemas.microsoft.com/office/drawing/2014/main" id="{48A12C42-4FBD-B67C-C3B7-73C516C8135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7E545F5-93D4-469B-5850-61FB9F3E1017}"/>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66723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F5867F-2636-FB40-38B1-5FDECD7A4B32}"/>
              </a:ext>
            </a:extLst>
          </p:cNvPr>
          <p:cNvSpPr>
            <a:spLocks noGrp="1"/>
          </p:cNvSpPr>
          <p:nvPr>
            <p:ph type="dt" sz="half" idx="10"/>
          </p:nvPr>
        </p:nvSpPr>
        <p:spPr/>
        <p:txBody>
          <a:bodyPr/>
          <a:lstStyle/>
          <a:p>
            <a:fld id="{39861397-D72B-41DD-88A3-A2DBC4B3F333}" type="datetime1">
              <a:rPr lang="fr-FR" smtClean="0"/>
              <a:t>19/06/2024</a:t>
            </a:fld>
            <a:endParaRPr lang="fr-FR" dirty="0"/>
          </a:p>
        </p:txBody>
      </p:sp>
      <p:sp>
        <p:nvSpPr>
          <p:cNvPr id="3" name="Espace réservé du pied de page 2">
            <a:extLst>
              <a:ext uri="{FF2B5EF4-FFF2-40B4-BE49-F238E27FC236}">
                <a16:creationId xmlns:a16="http://schemas.microsoft.com/office/drawing/2014/main" id="{F2A7F9F4-B794-8C49-EBCF-ACCEB8456B2C}"/>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A593F3E-CB18-4D5D-C02E-785236B0B945}"/>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319595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793DC-7081-DDDA-D996-FAA242E400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A688542-134D-9D40-3323-E94546D6B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28CC64D-40C9-8499-47CD-701234A20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4C4D47-9A2F-7717-3B20-28BA5E83E53B}"/>
              </a:ext>
            </a:extLst>
          </p:cNvPr>
          <p:cNvSpPr>
            <a:spLocks noGrp="1"/>
          </p:cNvSpPr>
          <p:nvPr>
            <p:ph type="dt" sz="half" idx="10"/>
          </p:nvPr>
        </p:nvSpPr>
        <p:spPr/>
        <p:txBody>
          <a:bodyPr/>
          <a:lstStyle/>
          <a:p>
            <a:fld id="{590E11E4-D03D-4891-9B81-92D08E441BD1}" type="datetime1">
              <a:rPr lang="fr-FR" smtClean="0"/>
              <a:t>19/06/2024</a:t>
            </a:fld>
            <a:endParaRPr lang="fr-FR" dirty="0"/>
          </a:p>
        </p:txBody>
      </p:sp>
      <p:sp>
        <p:nvSpPr>
          <p:cNvPr id="6" name="Espace réservé du pied de page 5">
            <a:extLst>
              <a:ext uri="{FF2B5EF4-FFF2-40B4-BE49-F238E27FC236}">
                <a16:creationId xmlns:a16="http://schemas.microsoft.com/office/drawing/2014/main" id="{9D76716F-855E-BC41-7E53-23F2663A9EE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8F08B36F-2AA9-B298-6B5E-2DFD4C692C2B}"/>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409801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619CD-A2B7-22F4-FA43-05702DE099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1DDE9C-FBCF-AB37-7998-0953F3336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44E33ADA-1C3D-8BF7-8B13-6763BB2F9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A053D4-9221-14B9-D671-CDD2EEE21C5A}"/>
              </a:ext>
            </a:extLst>
          </p:cNvPr>
          <p:cNvSpPr>
            <a:spLocks noGrp="1"/>
          </p:cNvSpPr>
          <p:nvPr>
            <p:ph type="dt" sz="half" idx="10"/>
          </p:nvPr>
        </p:nvSpPr>
        <p:spPr/>
        <p:txBody>
          <a:bodyPr/>
          <a:lstStyle/>
          <a:p>
            <a:fld id="{A3F7593B-84A6-4A98-9FE1-9CDE77D9D66E}" type="datetime1">
              <a:rPr lang="fr-FR" smtClean="0"/>
              <a:t>19/06/2024</a:t>
            </a:fld>
            <a:endParaRPr lang="fr-FR" dirty="0"/>
          </a:p>
        </p:txBody>
      </p:sp>
      <p:sp>
        <p:nvSpPr>
          <p:cNvPr id="6" name="Espace réservé du pied de page 5">
            <a:extLst>
              <a:ext uri="{FF2B5EF4-FFF2-40B4-BE49-F238E27FC236}">
                <a16:creationId xmlns:a16="http://schemas.microsoft.com/office/drawing/2014/main" id="{29045500-E429-FC3E-82B1-553F420F05A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A9D7D0D-5793-46B0-17E7-541B1CE87A84}"/>
              </a:ext>
            </a:extLst>
          </p:cNvPr>
          <p:cNvSpPr>
            <a:spLocks noGrp="1"/>
          </p:cNvSpPr>
          <p:nvPr>
            <p:ph type="sldNum" sz="quarter" idx="12"/>
          </p:nvPr>
        </p:nvSpPr>
        <p:spPr/>
        <p:txBody>
          <a:bodyPr/>
          <a:lstStyle/>
          <a:p>
            <a:fld id="{9D405073-2E13-4773-837C-60E0A1D4899D}" type="slidenum">
              <a:rPr lang="fr-FR" smtClean="0"/>
              <a:t>‹N°›</a:t>
            </a:fld>
            <a:endParaRPr lang="fr-FR" dirty="0"/>
          </a:p>
        </p:txBody>
      </p:sp>
    </p:spTree>
    <p:extLst>
      <p:ext uri="{BB962C8B-B14F-4D97-AF65-F5344CB8AC3E}">
        <p14:creationId xmlns:p14="http://schemas.microsoft.com/office/powerpoint/2010/main" val="250702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842D34-622B-8A62-00BB-A65D564F3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424E56C-DCA5-6993-EA88-5CACC7FD7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B88B2B-35AE-4D1C-680A-1C00FEC51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D5D2-96E0-424E-938C-8D01FBA08129}" type="datetime1">
              <a:rPr lang="fr-FR" smtClean="0"/>
              <a:t>19/06/2024</a:t>
            </a:fld>
            <a:endParaRPr lang="fr-FR" dirty="0"/>
          </a:p>
        </p:txBody>
      </p:sp>
      <p:sp>
        <p:nvSpPr>
          <p:cNvPr id="5" name="Espace réservé du pied de page 4">
            <a:extLst>
              <a:ext uri="{FF2B5EF4-FFF2-40B4-BE49-F238E27FC236}">
                <a16:creationId xmlns:a16="http://schemas.microsoft.com/office/drawing/2014/main" id="{9D73BAB0-DA12-8D5C-C11D-91B0978E6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F302D8BA-E7D7-6810-D332-CC24C5F25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05073-2E13-4773-837C-60E0A1D4899D}" type="slidenum">
              <a:rPr lang="fr-FR" smtClean="0"/>
              <a:t>‹N°›</a:t>
            </a:fld>
            <a:endParaRPr lang="fr-FR" dirty="0"/>
          </a:p>
        </p:txBody>
      </p:sp>
    </p:spTree>
    <p:extLst>
      <p:ext uri="{BB962C8B-B14F-4D97-AF65-F5344CB8AC3E}">
        <p14:creationId xmlns:p14="http://schemas.microsoft.com/office/powerpoint/2010/main" val="386094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298F7F4-170F-79F1-18F9-3F0A136CE83F}"/>
              </a:ext>
            </a:extLst>
          </p:cNvPr>
          <p:cNvSpPr>
            <a:spLocks noGrp="1"/>
          </p:cNvSpPr>
          <p:nvPr>
            <p:ph type="subTitle" idx="1"/>
          </p:nvPr>
        </p:nvSpPr>
        <p:spPr>
          <a:xfrm>
            <a:off x="415440" y="2178873"/>
            <a:ext cx="4023359" cy="1863938"/>
          </a:xfrm>
        </p:spPr>
        <p:txBody>
          <a:bodyPr>
            <a:normAutofit/>
          </a:bodyPr>
          <a:lstStyle/>
          <a:p>
            <a:endParaRPr lang="fr-FR" sz="1600" dirty="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Licence Sciences Sanitaires et Sociales parcours Santé-Travail - Année universitaire 2023 - 2024 </a:t>
            </a:r>
          </a:p>
          <a:p>
            <a:r>
              <a:rPr lang="fr-FR" sz="1600" i="1" dirty="0">
                <a:latin typeface="Times New Roman" panose="02020603050405020304" pitchFamily="18" charset="0"/>
                <a:cs typeface="Times New Roman" panose="02020603050405020304" pitchFamily="18" charset="0"/>
              </a:rPr>
              <a:t>Soutenu le 25 juin 2024 à 13h30</a:t>
            </a:r>
          </a:p>
          <a:p>
            <a:r>
              <a:rPr lang="fr-FR" sz="1600" i="1" dirty="0">
                <a:latin typeface="Times New Roman" panose="02020603050405020304" pitchFamily="18" charset="0"/>
                <a:cs typeface="Times New Roman" panose="02020603050405020304" pitchFamily="18" charset="0"/>
              </a:rPr>
              <a:t>IGREJA Matthieu</a:t>
            </a:r>
          </a:p>
          <a:p>
            <a:pPr algn="l"/>
            <a:endParaRPr lang="fr-FR" sz="2000" dirty="0"/>
          </a:p>
        </p:txBody>
      </p:sp>
      <p:pic>
        <p:nvPicPr>
          <p:cNvPr id="6" name="Image 5"/>
          <p:cNvPicPr>
            <a:picLocks noChangeAspect="1"/>
          </p:cNvPicPr>
          <p:nvPr/>
        </p:nvPicPr>
        <p:blipFill>
          <a:blip r:embed="rId3"/>
          <a:stretch>
            <a:fillRect/>
          </a:stretch>
        </p:blipFill>
        <p:spPr>
          <a:xfrm>
            <a:off x="415440" y="885683"/>
            <a:ext cx="4039918" cy="960087"/>
          </a:xfrm>
          <a:prstGeom prst="rect">
            <a:avLst/>
          </a:prstGeom>
        </p:spPr>
      </p:pic>
      <p:pic>
        <p:nvPicPr>
          <p:cNvPr id="11" name="Picture 79" descr="Une image contenant logo, symbole, Police, Graphique&#10;&#10;Description générée automatiquement">
            <a:extLst>
              <a:ext uri="{FF2B5EF4-FFF2-40B4-BE49-F238E27FC236}">
                <a16:creationId xmlns:a16="http://schemas.microsoft.com/office/drawing/2014/main" id="{19AA7090-8B1C-073A-2548-6CA6F4F0EB7F}"/>
              </a:ext>
            </a:extLst>
          </p:cNvPr>
          <p:cNvPicPr/>
          <p:nvPr/>
        </p:nvPicPr>
        <p:blipFill>
          <a:blip r:embed="rId4">
            <a:extLst>
              <a:ext uri="{28A0092B-C50C-407E-A947-70E740481C1C}">
                <a14:useLocalDpi xmlns:a14="http://schemas.microsoft.com/office/drawing/2010/main" val="0"/>
              </a:ext>
            </a:extLst>
          </a:blip>
          <a:stretch>
            <a:fillRect/>
          </a:stretch>
        </p:blipFill>
        <p:spPr>
          <a:xfrm>
            <a:off x="415440" y="4601668"/>
            <a:ext cx="1335405" cy="1169155"/>
          </a:xfrm>
          <a:prstGeom prst="rect">
            <a:avLst/>
          </a:prstGeom>
        </p:spPr>
      </p:pic>
      <p:pic>
        <p:nvPicPr>
          <p:cNvPr id="13" name="Image 12">
            <a:extLst>
              <a:ext uri="{FF2B5EF4-FFF2-40B4-BE49-F238E27FC236}">
                <a16:creationId xmlns:a16="http://schemas.microsoft.com/office/drawing/2014/main" id="{813ECB48-57B9-9B29-0C67-143B1AA9EC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456" y="4842017"/>
            <a:ext cx="1320800" cy="1130300"/>
          </a:xfrm>
          <a:prstGeom prst="rect">
            <a:avLst/>
          </a:prstGeom>
          <a:noFill/>
          <a:ln>
            <a:noFill/>
          </a:ln>
        </p:spPr>
      </p:pic>
      <p:pic>
        <p:nvPicPr>
          <p:cNvPr id="19" name="Image 18" descr="Une image contenant personne, main, dessin, doigt&#10;&#10;Description générée automatiquement">
            <a:extLst>
              <a:ext uri="{FF2B5EF4-FFF2-40B4-BE49-F238E27FC236}">
                <a16:creationId xmlns:a16="http://schemas.microsoft.com/office/drawing/2014/main" id="{C927647F-7559-340C-1665-E1ACD13AE3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4866" y="0"/>
            <a:ext cx="7667134" cy="6858000"/>
          </a:xfrm>
          <a:prstGeom prst="rect">
            <a:avLst/>
          </a:prstGeom>
        </p:spPr>
      </p:pic>
      <p:sp>
        <p:nvSpPr>
          <p:cNvPr id="20" name="ZoneTexte 19">
            <a:extLst>
              <a:ext uri="{FF2B5EF4-FFF2-40B4-BE49-F238E27FC236}">
                <a16:creationId xmlns:a16="http://schemas.microsoft.com/office/drawing/2014/main" id="{0CA1243C-7B1A-03B9-A36A-326EF10534DE}"/>
              </a:ext>
            </a:extLst>
          </p:cNvPr>
          <p:cNvSpPr txBox="1"/>
          <p:nvPr/>
        </p:nvSpPr>
        <p:spPr>
          <a:xfrm>
            <a:off x="5758551" y="771988"/>
            <a:ext cx="5840083" cy="5078313"/>
          </a:xfrm>
          <a:prstGeom prst="rect">
            <a:avLst/>
          </a:prstGeom>
          <a:noFill/>
        </p:spPr>
        <p:txBody>
          <a:bodyPr wrap="square" rtlCol="0">
            <a:spAutoFit/>
          </a:bodyPr>
          <a:lstStyle/>
          <a:p>
            <a:pPr algn="ctr"/>
            <a:r>
              <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 main, </a:t>
            </a:r>
          </a:p>
          <a:p>
            <a:pPr algn="ctr"/>
            <a:r>
              <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premier outil de travail de l’homme, </a:t>
            </a:r>
          </a:p>
          <a:p>
            <a:pPr algn="ctr"/>
            <a:endParaRPr lang="fr-FR"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est </a:t>
            </a:r>
            <a:r>
              <a:rPr lang="fr-FR"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mise à rude épreuve…</a:t>
            </a:r>
            <a:endParaRPr lang="fr-FR" sz="3600" b="1" dirty="0">
              <a:solidFill>
                <a:schemeClr val="bg1"/>
              </a:solidFill>
            </a:endParaRPr>
          </a:p>
        </p:txBody>
      </p:sp>
    </p:spTree>
    <p:extLst>
      <p:ext uri="{BB962C8B-B14F-4D97-AF65-F5344CB8AC3E}">
        <p14:creationId xmlns:p14="http://schemas.microsoft.com/office/powerpoint/2010/main" val="30042815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429BB-C2D4-0F6E-9796-E29140A6DB9C}"/>
              </a:ext>
            </a:extLst>
          </p:cNvPr>
          <p:cNvSpPr>
            <a:spLocks noGrp="1"/>
          </p:cNvSpPr>
          <p:nvPr>
            <p:ph type="title"/>
          </p:nvPr>
        </p:nvSpPr>
        <p:spPr>
          <a:xfrm>
            <a:off x="767080" y="180976"/>
            <a:ext cx="10515600" cy="1325563"/>
          </a:xfrm>
        </p:spPr>
        <p:txBody>
          <a:bodyPr>
            <a:normAutofit fontScale="90000"/>
          </a:bodyPr>
          <a:lstStyle/>
          <a:p>
            <a:pPr>
              <a:lnSpc>
                <a:spcPct val="150000"/>
              </a:lnSpc>
            </a:pPr>
            <a:r>
              <a:rPr lang="fr-FR" b="1" dirty="0">
                <a:solidFill>
                  <a:srgbClr val="00B0F0"/>
                </a:solidFill>
                <a:latin typeface="Times New Roman" panose="02020603050405020304" pitchFamily="18" charset="0"/>
                <a:cs typeface="Times New Roman" panose="02020603050405020304" pitchFamily="18" charset="0"/>
              </a:rPr>
              <a:t>Résultats</a:t>
            </a:r>
            <a:br>
              <a:rPr lang="fr-FR" dirty="0">
                <a:solidFill>
                  <a:srgbClr val="00B0F0"/>
                </a:solidFill>
                <a:latin typeface="Times New Roman" panose="02020603050405020304" pitchFamily="18" charset="0"/>
                <a:cs typeface="Times New Roman" panose="02020603050405020304" pitchFamily="18" charset="0"/>
              </a:rPr>
            </a:br>
            <a:endParaRPr lang="fr-FR"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477CE34-C7A4-7ECB-6DC8-CB14BEBB5EFF}"/>
              </a:ext>
            </a:extLst>
          </p:cNvPr>
          <p:cNvSpPr>
            <a:spLocks noGrp="1"/>
          </p:cNvSpPr>
          <p:nvPr>
            <p:ph idx="1"/>
          </p:nvPr>
        </p:nvSpPr>
        <p:spPr>
          <a:xfrm>
            <a:off x="767080" y="775610"/>
            <a:ext cx="10515600" cy="4782979"/>
          </a:xfrm>
        </p:spPr>
        <p:txBody>
          <a:bodyPr/>
          <a:lstStyle/>
          <a:p>
            <a:pPr marL="0" indent="0">
              <a:buNone/>
            </a:pPr>
            <a:endParaRPr lang="fr-FR" sz="1600"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5231843-89D7-0E9F-278E-D1595396F35C}"/>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10</a:t>
            </a:fld>
            <a:endParaRPr lang="fr-FR" dirty="0">
              <a:latin typeface="Times New Roman" panose="02020603050405020304" pitchFamily="18"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F2901CED-8EC5-4D13-F3CB-842CFD31830E}"/>
              </a:ext>
            </a:extLst>
          </p:cNvPr>
          <p:cNvSpPr txBox="1">
            <a:spLocks/>
          </p:cNvSpPr>
          <p:nvPr/>
        </p:nvSpPr>
        <p:spPr>
          <a:xfrm>
            <a:off x="909320" y="833826"/>
            <a:ext cx="10515600" cy="4877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b="1" i="1" u="sng" dirty="0">
                <a:latin typeface="Times New Roman" panose="02020603050405020304" pitchFamily="18" charset="0"/>
                <a:cs typeface="Times New Roman" panose="02020603050405020304" pitchFamily="18" charset="0"/>
              </a:rPr>
              <a:t>Questionnaires: </a:t>
            </a:r>
          </a:p>
          <a:p>
            <a:pPr marL="0" indent="0" algn="just">
              <a:buFont typeface="Arial" panose="020B0604020202020204" pitchFamily="34" charset="0"/>
              <a:buNone/>
            </a:pPr>
            <a:endParaRPr lang="fr-FR" b="1" i="1" u="sng"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F74F5525-487F-8362-60F9-24E293050527}"/>
              </a:ext>
            </a:extLst>
          </p:cNvPr>
          <p:cNvSpPr/>
          <p:nvPr/>
        </p:nvSpPr>
        <p:spPr>
          <a:xfrm>
            <a:off x="838199" y="1564756"/>
            <a:ext cx="10311063" cy="5156719"/>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53085" indent="-342900" algn="just">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ouleurs cervicales et lombaires. </a:t>
            </a:r>
          </a:p>
          <a:p>
            <a:pPr marL="553085" indent="-342900" algn="just">
              <a:spcAft>
                <a:spcPts val="800"/>
              </a:spcAft>
              <a:buFontTx/>
              <a:buChar char="-"/>
            </a:pP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travail jugé difficile</a:t>
            </a:r>
            <a:endPar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53085" indent="-342900" algn="just">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exigence de temps à respecter avec des quotas</a:t>
            </a:r>
          </a:p>
          <a:p>
            <a:pPr marL="553085" indent="-342900" algn="just">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sentiment de</a:t>
            </a: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lassitude ou de fatigue. </a:t>
            </a:r>
            <a:endPar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53085" indent="-342900" algn="just">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Blessures décrites </a:t>
            </a: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coups, égratignures, plaies peu profondes, contusions et syndrome du canal carpien.</a:t>
            </a:r>
          </a:p>
          <a:p>
            <a:pPr marL="553085" indent="-342900" algn="just">
              <a:spcAft>
                <a:spcPts val="800"/>
              </a:spcAft>
              <a:buFontTx/>
              <a:buChar char="-"/>
            </a:pP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manutention avec port de charge </a:t>
            </a:r>
          </a:p>
          <a:p>
            <a:pPr marL="553085" indent="-342900" algn="just">
              <a:spcAft>
                <a:spcPts val="800"/>
              </a:spcAft>
              <a:buFontTx/>
              <a:buChar char="-"/>
            </a:pP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mesures de prévention </a:t>
            </a: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complexe pour cette population</a:t>
            </a:r>
          </a:p>
          <a:p>
            <a:pPr marL="553085" indent="-342900" algn="just">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Mais formation et entraide </a:t>
            </a:r>
            <a:endPar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Un dernier petit quiz sur les MOOC et la propriété intellectuelle : peut-on  piller Internet en toute légalité… | Emoji drôle, Fond d'écran téléphone,  Image bonhomme">
            <a:extLst>
              <a:ext uri="{FF2B5EF4-FFF2-40B4-BE49-F238E27FC236}">
                <a16:creationId xmlns:a16="http://schemas.microsoft.com/office/drawing/2014/main" id="{D321FB70-F7E9-9CD7-EB70-A6B5C95C2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1" y="163354"/>
            <a:ext cx="2463800" cy="21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33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6D20A0B-9D9A-7380-C262-3B1893844445}"/>
              </a:ext>
            </a:extLst>
          </p:cNvPr>
          <p:cNvSpPr>
            <a:spLocks noGrp="1"/>
          </p:cNvSpPr>
          <p:nvPr>
            <p:ph type="title"/>
          </p:nvPr>
        </p:nvSpPr>
        <p:spPr>
          <a:xfrm>
            <a:off x="838200" y="294005"/>
            <a:ext cx="10515600" cy="1325563"/>
          </a:xfrm>
        </p:spPr>
        <p:txBody>
          <a:bodyPr>
            <a:normAutofit/>
          </a:bodyPr>
          <a:lstStyle/>
          <a:p>
            <a:r>
              <a:rPr lang="fr-FR" b="1" dirty="0">
                <a:solidFill>
                  <a:srgbClr val="00B0F0"/>
                </a:solidFill>
                <a:latin typeface="Times New Roman" panose="02020603050405020304" pitchFamily="18" charset="0"/>
                <a:cs typeface="Times New Roman" panose="02020603050405020304" pitchFamily="18" charset="0"/>
              </a:rPr>
              <a:t>Résultats</a:t>
            </a:r>
            <a:br>
              <a:rPr lang="fr-FR" dirty="0">
                <a:solidFill>
                  <a:srgbClr val="00B0F0"/>
                </a:solidFill>
                <a:latin typeface="Times New Roman" panose="02020603050405020304" pitchFamily="18" charset="0"/>
                <a:cs typeface="Times New Roman" panose="02020603050405020304" pitchFamily="18" charset="0"/>
              </a:rPr>
            </a:br>
            <a:endParaRPr lang="fr-FR" dirty="0">
              <a:solidFill>
                <a:srgbClr val="00B0F0"/>
              </a:solidFill>
              <a:latin typeface="Times New Roman" panose="02020603050405020304" pitchFamily="18" charset="0"/>
              <a:cs typeface="Times New Roman" panose="02020603050405020304" pitchFamily="18" charset="0"/>
            </a:endParaRPr>
          </a:p>
        </p:txBody>
      </p:sp>
      <p:sp>
        <p:nvSpPr>
          <p:cNvPr id="7" name="Espace réservé du contenu 6">
            <a:extLst>
              <a:ext uri="{FF2B5EF4-FFF2-40B4-BE49-F238E27FC236}">
                <a16:creationId xmlns:a16="http://schemas.microsoft.com/office/drawing/2014/main" id="{B9DD865B-0D8A-9C81-1C2C-D2C05333AC32}"/>
              </a:ext>
            </a:extLst>
          </p:cNvPr>
          <p:cNvSpPr>
            <a:spLocks noGrp="1"/>
          </p:cNvSpPr>
          <p:nvPr>
            <p:ph idx="1"/>
          </p:nvPr>
        </p:nvSpPr>
        <p:spPr>
          <a:xfrm>
            <a:off x="838200" y="985520"/>
            <a:ext cx="10515600" cy="5221923"/>
          </a:xfrm>
        </p:spPr>
        <p:txBody>
          <a:bodyPr/>
          <a:lstStyle/>
          <a:p>
            <a:pPr marL="0" indent="0">
              <a:buNone/>
            </a:pPr>
            <a:r>
              <a:rPr lang="fr-FR" b="1" i="1" u="sng" dirty="0">
                <a:latin typeface="Times New Roman" panose="02020603050405020304" pitchFamily="18" charset="0"/>
                <a:cs typeface="Times New Roman" panose="02020603050405020304" pitchFamily="18" charset="0"/>
              </a:rPr>
              <a:t>Entretiens:</a:t>
            </a:r>
            <a:endParaRPr lang="fr-FR" dirty="0"/>
          </a:p>
        </p:txBody>
      </p:sp>
      <p:sp>
        <p:nvSpPr>
          <p:cNvPr id="4" name="Espace réservé du numéro de diapositive 3">
            <a:extLst>
              <a:ext uri="{FF2B5EF4-FFF2-40B4-BE49-F238E27FC236}">
                <a16:creationId xmlns:a16="http://schemas.microsoft.com/office/drawing/2014/main" id="{931B15BD-9902-41AE-B3F2-26437877F327}"/>
              </a:ext>
            </a:extLst>
          </p:cNvPr>
          <p:cNvSpPr>
            <a:spLocks noGrp="1"/>
          </p:cNvSpPr>
          <p:nvPr>
            <p:ph type="sldNum" sz="quarter" idx="12"/>
          </p:nvPr>
        </p:nvSpPr>
        <p:spPr/>
        <p:txBody>
          <a:bodyPr/>
          <a:lstStyle/>
          <a:p>
            <a:fld id="{9D405073-2E13-4773-837C-60E0A1D4899D}" type="slidenum">
              <a:rPr lang="fr-FR" smtClean="0"/>
              <a:t>11</a:t>
            </a:fld>
            <a:endParaRPr lang="fr-FR" dirty="0"/>
          </a:p>
        </p:txBody>
      </p:sp>
      <p:sp>
        <p:nvSpPr>
          <p:cNvPr id="9" name="Espace réservé du contenu 7">
            <a:extLst>
              <a:ext uri="{FF2B5EF4-FFF2-40B4-BE49-F238E27FC236}">
                <a16:creationId xmlns:a16="http://schemas.microsoft.com/office/drawing/2014/main" id="{A8F460D3-7A7D-C712-EDE0-2203ADCA13E5}"/>
              </a:ext>
            </a:extLst>
          </p:cNvPr>
          <p:cNvSpPr txBox="1">
            <a:spLocks/>
          </p:cNvSpPr>
          <p:nvPr/>
        </p:nvSpPr>
        <p:spPr>
          <a:xfrm>
            <a:off x="1010920" y="1619568"/>
            <a:ext cx="10515600" cy="523843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R="56515" algn="just">
              <a:lnSpc>
                <a:spcPct val="150000"/>
              </a:lnSpc>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Difficile »  </a:t>
            </a:r>
          </a:p>
          <a:p>
            <a:pPr marR="56515" algn="just">
              <a:lnSpc>
                <a:spcPct val="150000"/>
              </a:lnSpc>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Les quotas à tenir sont difficiles et accidentogènes</a:t>
            </a:r>
          </a:p>
          <a:p>
            <a:pPr marR="56515" algn="just">
              <a:lnSpc>
                <a:spcPct val="150000"/>
              </a:lnSpc>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 manutention répétée de charges = douleur du rachis et majore le risque d’accident </a:t>
            </a:r>
          </a:p>
          <a:p>
            <a:pPr marR="56515" algn="just">
              <a:lnSpc>
                <a:spcPct val="150000"/>
              </a:lnSpc>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Pas de formation spécifique à la manutention et l’ergonomie </a:t>
            </a:r>
          </a:p>
          <a:p>
            <a:pPr marR="56515" algn="just">
              <a:lnSpc>
                <a:spcPct val="150000"/>
              </a:lnSpc>
              <a:spcAft>
                <a:spcPts val="800"/>
              </a:spcAft>
              <a:buFontTx/>
              <a:buChar char="-"/>
            </a:pPr>
            <a:r>
              <a:rPr lang="fr-F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Ambiance thermique chaude et froide = impact sur le port des EPI et la préhension.</a:t>
            </a:r>
          </a:p>
        </p:txBody>
      </p:sp>
      <p:pic>
        <p:nvPicPr>
          <p:cNvPr id="4098" name="Picture 2" descr="3d Man, Réunion D'affaires, Entretien D'embauche Banque D'Images et Photos  Libres De Droits. Image 35179847">
            <a:extLst>
              <a:ext uri="{FF2B5EF4-FFF2-40B4-BE49-F238E27FC236}">
                <a16:creationId xmlns:a16="http://schemas.microsoft.com/office/drawing/2014/main" id="{B21760BE-3D34-FFC4-ECA6-79478B9DA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0" y="294005"/>
            <a:ext cx="3022600" cy="240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31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04293-CA81-B504-AA59-333920D00749}"/>
              </a:ext>
            </a:extLst>
          </p:cNvPr>
          <p:cNvSpPr>
            <a:spLocks noGrp="1"/>
          </p:cNvSpPr>
          <p:nvPr>
            <p:ph type="title"/>
          </p:nvPr>
        </p:nvSpPr>
        <p:spPr>
          <a:xfrm>
            <a:off x="459015" y="365125"/>
            <a:ext cx="10515600" cy="1325563"/>
          </a:xfrm>
        </p:spPr>
        <p:txBody>
          <a:bodyPr/>
          <a:lstStyle/>
          <a:p>
            <a:r>
              <a:rPr lang="fr-FR" b="1" dirty="0">
                <a:solidFill>
                  <a:srgbClr val="00B0F0"/>
                </a:solidFill>
                <a:latin typeface="Times New Roman" panose="02020603050405020304" pitchFamily="18" charset="0"/>
                <a:cs typeface="Times New Roman" panose="02020603050405020304" pitchFamily="18" charset="0"/>
              </a:rPr>
              <a:t>Validation de l’hypothèse / Discussion</a:t>
            </a:r>
          </a:p>
        </p:txBody>
      </p:sp>
      <p:sp>
        <p:nvSpPr>
          <p:cNvPr id="3" name="Espace réservé du contenu 2">
            <a:extLst>
              <a:ext uri="{FF2B5EF4-FFF2-40B4-BE49-F238E27FC236}">
                <a16:creationId xmlns:a16="http://schemas.microsoft.com/office/drawing/2014/main" id="{14F3292A-5348-9B0C-B615-47F08E7C1980}"/>
              </a:ext>
            </a:extLst>
          </p:cNvPr>
          <p:cNvSpPr>
            <a:spLocks noGrp="1"/>
          </p:cNvSpPr>
          <p:nvPr>
            <p:ph idx="1"/>
          </p:nvPr>
        </p:nvSpPr>
        <p:spPr>
          <a:xfrm>
            <a:off x="838200" y="1690688"/>
            <a:ext cx="10515600" cy="4508500"/>
          </a:xfrm>
        </p:spPr>
        <p:txBody>
          <a:bodyPr>
            <a:normAutofit/>
          </a:bodyPr>
          <a:lstStyle/>
          <a:p>
            <a:pPr marL="0" indent="0" algn="ctr">
              <a:buNone/>
            </a:pPr>
            <a:r>
              <a:rPr lang="fr-FR" sz="4300" b="1" dirty="0">
                <a:latin typeface="Times New Roman" panose="02020603050405020304" pitchFamily="18" charset="0"/>
                <a:cs typeface="Times New Roman" panose="02020603050405020304" pitchFamily="18" charset="0"/>
              </a:rPr>
              <a:t>Validation partielle de l’hypothèse</a:t>
            </a:r>
            <a:endParaRPr lang="fr-FR" sz="3200" b="1" dirty="0">
              <a:latin typeface="Times New Roman" panose="02020603050405020304" pitchFamily="18" charset="0"/>
              <a:cs typeface="Times New Roman" panose="02020603050405020304" pitchFamily="18" charset="0"/>
            </a:endParaRPr>
          </a:p>
          <a:p>
            <a:pPr marL="0" indent="0">
              <a:buNone/>
            </a:pPr>
            <a:r>
              <a:rPr lang="fr-FR" sz="3000" dirty="0">
                <a:latin typeface="Times New Roman" panose="02020603050405020304" pitchFamily="18" charset="0"/>
                <a:cs typeface="Times New Roman" panose="02020603050405020304" pitchFamily="18" charset="0"/>
              </a:rPr>
              <a:t>Mise en avant d’autres facteurs: </a:t>
            </a:r>
          </a:p>
          <a:p>
            <a:pPr algn="just">
              <a:buFont typeface="Wingdings" panose="05000000000000000000" pitchFamily="2" charset="2"/>
              <a:buChar char="à"/>
            </a:pPr>
            <a:r>
              <a:rPr lang="fr-FR" sz="2400" dirty="0">
                <a:latin typeface="Times New Roman" panose="02020603050405020304" pitchFamily="18" charset="0"/>
                <a:ea typeface="Times New Roman" panose="02020603050405020304" pitchFamily="18" charset="0"/>
              </a:rPr>
              <a:t>T</a:t>
            </a:r>
            <a:r>
              <a:rPr lang="fr-FR" sz="2400" dirty="0">
                <a:effectLst/>
                <a:latin typeface="Times New Roman" panose="02020603050405020304" pitchFamily="18" charset="0"/>
                <a:ea typeface="Times New Roman" panose="02020603050405020304" pitchFamily="18" charset="0"/>
              </a:rPr>
              <a:t>ravail en extérieur et port des EPI</a:t>
            </a:r>
          </a:p>
          <a:p>
            <a:pPr algn="just">
              <a:buFont typeface="Wingdings" panose="05000000000000000000" pitchFamily="2" charset="2"/>
              <a:buChar char="à"/>
            </a:pPr>
            <a:r>
              <a:rPr lang="fr-FR" sz="2400" dirty="0">
                <a:latin typeface="Times New Roman" panose="02020603050405020304" pitchFamily="18" charset="0"/>
                <a:ea typeface="Times New Roman" panose="02020603050405020304" pitchFamily="18" charset="0"/>
              </a:rPr>
              <a:t>TMS</a:t>
            </a:r>
          </a:p>
          <a:p>
            <a:pPr algn="just">
              <a:buFont typeface="Wingdings" panose="05000000000000000000" pitchFamily="2" charset="2"/>
              <a:buChar char="à"/>
            </a:pPr>
            <a:r>
              <a:rPr lang="fr-FR" sz="2400" dirty="0">
                <a:effectLst/>
                <a:latin typeface="Times New Roman" panose="02020603050405020304" pitchFamily="18" charset="0"/>
                <a:ea typeface="Times New Roman" panose="02020603050405020304" pitchFamily="18" charset="0"/>
              </a:rPr>
              <a:t>Précarité des salariés</a:t>
            </a:r>
          </a:p>
          <a:p>
            <a:pPr algn="just">
              <a:buFont typeface="Wingdings" panose="05000000000000000000" pitchFamily="2" charset="2"/>
              <a:buChar char="à"/>
            </a:pPr>
            <a:r>
              <a:rPr lang="fr-FR" sz="2400" dirty="0">
                <a:latin typeface="Times New Roman" panose="02020603050405020304" pitchFamily="18" charset="0"/>
                <a:ea typeface="Times New Roman" panose="02020603050405020304" pitchFamily="18" charset="0"/>
              </a:rPr>
              <a:t>Coactivité</a:t>
            </a:r>
          </a:p>
          <a:p>
            <a:pPr algn="just">
              <a:buFont typeface="Wingdings" panose="05000000000000000000" pitchFamily="2" charset="2"/>
              <a:buChar char="à"/>
            </a:pPr>
            <a:r>
              <a:rPr lang="fr-FR" sz="2400" dirty="0">
                <a:effectLst/>
                <a:latin typeface="Times New Roman" panose="02020603050405020304" pitchFamily="18" charset="0"/>
                <a:ea typeface="Times New Roman" panose="02020603050405020304" pitchFamily="18" charset="0"/>
              </a:rPr>
              <a:t>Postures contraignantes</a:t>
            </a:r>
          </a:p>
          <a:p>
            <a:pPr algn="just">
              <a:buFont typeface="Wingdings" panose="05000000000000000000" pitchFamily="2" charset="2"/>
              <a:buChar char="à"/>
            </a:pPr>
            <a:r>
              <a:rPr lang="fr-FR" sz="2400" dirty="0">
                <a:latin typeface="Times New Roman" panose="02020603050405020304" pitchFamily="18" charset="0"/>
                <a:ea typeface="Times New Roman" panose="02020603050405020304" pitchFamily="18" charset="0"/>
              </a:rPr>
              <a:t>Age des travailleurs</a:t>
            </a:r>
          </a:p>
          <a:p>
            <a:pPr algn="just">
              <a:buFont typeface="Wingdings" panose="05000000000000000000" pitchFamily="2" charset="2"/>
              <a:buChar char="à"/>
            </a:pPr>
            <a:r>
              <a:rPr lang="fr-FR" sz="2400" dirty="0">
                <a:latin typeface="Times New Roman" panose="02020603050405020304" pitchFamily="18" charset="0"/>
                <a:ea typeface="Times New Roman" panose="02020603050405020304" pitchFamily="18" charset="0"/>
              </a:rPr>
              <a:t>Approche holistique  </a:t>
            </a:r>
            <a:endParaRPr lang="fr-FR" sz="24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à"/>
            </a:pPr>
            <a:endParaRPr lang="fr-FR" sz="18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à"/>
            </a:pPr>
            <a:endParaRPr lang="fr-FR" sz="1800" dirty="0">
              <a:latin typeface="Times New Roman" panose="02020603050405020304" pitchFamily="18" charset="0"/>
              <a:ea typeface="Times New Roman" panose="02020603050405020304" pitchFamily="18" charset="0"/>
            </a:endParaRPr>
          </a:p>
          <a:p>
            <a:pPr algn="just">
              <a:buFont typeface="Wingdings" panose="05000000000000000000" pitchFamily="2" charset="2"/>
              <a:buChar char="à"/>
            </a:pPr>
            <a:endParaRPr lang="fr-FR" sz="1600" dirty="0">
              <a:latin typeface="Times New Roman" panose="02020603050405020304" pitchFamily="18" charset="0"/>
              <a:cs typeface="Times New Roman" panose="02020603050405020304" pitchFamily="18" charset="0"/>
            </a:endParaRPr>
          </a:p>
          <a:p>
            <a:pPr marL="0" indent="0" algn="just">
              <a:buNone/>
            </a:pPr>
            <a:endParaRPr lang="fr-FR" sz="1600" dirty="0">
              <a:latin typeface="Times New Roman" panose="02020603050405020304" pitchFamily="18" charset="0"/>
              <a:cs typeface="Times New Roman" panose="02020603050405020304" pitchFamily="18" charset="0"/>
            </a:endParaRPr>
          </a:p>
          <a:p>
            <a:pPr marL="0" indent="0" algn="just">
              <a:buNone/>
            </a:pPr>
            <a:endParaRPr lang="fr-FR" sz="1600" dirty="0">
              <a:latin typeface="Times New Roman" panose="02020603050405020304" pitchFamily="18" charset="0"/>
              <a:cs typeface="Times New Roman" panose="02020603050405020304" pitchFamily="18" charset="0"/>
            </a:endParaRPr>
          </a:p>
          <a:p>
            <a:pPr marL="0" indent="0" algn="just">
              <a:buNone/>
            </a:pPr>
            <a:endParaRPr lang="fr-FR" sz="16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FED4D9EE-2A94-3B39-ED2B-34C479C84335}"/>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12</a:t>
            </a:fld>
            <a:endParaRPr lang="fr-FR" dirty="0">
              <a:latin typeface="Times New Roman" panose="02020603050405020304" pitchFamily="18" charset="0"/>
              <a:cs typeface="Times New Roman" panose="02020603050405020304" pitchFamily="18" charset="0"/>
            </a:endParaRPr>
          </a:p>
        </p:txBody>
      </p:sp>
      <p:pic>
        <p:nvPicPr>
          <p:cNvPr id="7170" name="Picture 2" descr="5- Validation des hypothèses | Ecriture d'un mémoire">
            <a:extLst>
              <a:ext uri="{FF2B5EF4-FFF2-40B4-BE49-F238E27FC236}">
                <a16:creationId xmlns:a16="http://schemas.microsoft.com/office/drawing/2014/main" id="{E814A9B0-0D01-B0F3-5CBA-571F62B8A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35" y="3108960"/>
            <a:ext cx="5194165" cy="287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86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6F05E-B50E-4B89-E354-DAED0824FD37}"/>
              </a:ext>
            </a:extLst>
          </p:cNvPr>
          <p:cNvSpPr>
            <a:spLocks noGrp="1"/>
          </p:cNvSpPr>
          <p:nvPr>
            <p:ph type="title"/>
          </p:nvPr>
        </p:nvSpPr>
        <p:spPr>
          <a:xfrm>
            <a:off x="409074" y="272687"/>
            <a:ext cx="10853286" cy="816699"/>
          </a:xfrm>
        </p:spPr>
        <p:txBody>
          <a:bodyPr/>
          <a:lstStyle/>
          <a:p>
            <a:r>
              <a:rPr lang="fr-FR" b="1" dirty="0">
                <a:solidFill>
                  <a:srgbClr val="00B0F0"/>
                </a:solidFill>
                <a:latin typeface="Times New Roman" panose="02020603050405020304" pitchFamily="18" charset="0"/>
                <a:cs typeface="Times New Roman" panose="02020603050405020304" pitchFamily="18" charset="0"/>
              </a:rPr>
              <a:t>Plan d’action</a:t>
            </a:r>
          </a:p>
        </p:txBody>
      </p:sp>
      <p:sp>
        <p:nvSpPr>
          <p:cNvPr id="3" name="Espace réservé du contenu 2">
            <a:extLst>
              <a:ext uri="{FF2B5EF4-FFF2-40B4-BE49-F238E27FC236}">
                <a16:creationId xmlns:a16="http://schemas.microsoft.com/office/drawing/2014/main" id="{5D957824-3780-E9C1-CA99-C78E9B81A719}"/>
              </a:ext>
            </a:extLst>
          </p:cNvPr>
          <p:cNvSpPr>
            <a:spLocks noGrp="1"/>
          </p:cNvSpPr>
          <p:nvPr>
            <p:ph idx="1"/>
          </p:nvPr>
        </p:nvSpPr>
        <p:spPr/>
        <p:txBody>
          <a:bodyPr>
            <a:normAutofit fontScale="92500"/>
          </a:bodyPr>
          <a:lstStyle/>
          <a:p>
            <a:pPr marL="0" indent="0" algn="ctr">
              <a:buNone/>
            </a:pPr>
            <a:r>
              <a:rPr lang="fr-FR" b="1" dirty="0">
                <a:effectLst/>
                <a:latin typeface="Times New Roman" panose="02020603050405020304" pitchFamily="18" charset="0"/>
                <a:ea typeface="Times New Roman" panose="02020603050405020304" pitchFamily="18" charset="0"/>
              </a:rPr>
              <a:t>Réduire les accidents de travail concernant les traumatismes de la main des trieurs de palettes de BURBAN PALETTE ORMES d’ici juin 2025</a:t>
            </a:r>
            <a:endParaRPr lang="fr-FR" b="1"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à"/>
            </a:pPr>
            <a:endParaRPr lang="fr-FR" sz="1600" b="1" dirty="0">
              <a:latin typeface="Times New Roman" panose="02020603050405020304" pitchFamily="18" charset="0"/>
              <a:cs typeface="Times New Roman" panose="02020603050405020304" pitchFamily="18" charset="0"/>
            </a:endParaRPr>
          </a:p>
          <a:p>
            <a:pPr algn="just"/>
            <a:r>
              <a:rPr lang="fr-FR" sz="2200" dirty="0">
                <a:effectLst/>
                <a:highlight>
                  <a:srgbClr val="FFFFFF"/>
                </a:highlight>
                <a:latin typeface="Times New Roman" panose="02020603050405020304" pitchFamily="18" charset="0"/>
                <a:ea typeface="Times New Roman" panose="02020603050405020304" pitchFamily="18" charset="0"/>
              </a:rPr>
              <a:t>Sensibiliser les travailleurs aux risques et bonnes pratiques en matière de prévention des traumatismes de la main </a:t>
            </a:r>
          </a:p>
          <a:p>
            <a:pPr algn="just"/>
            <a:endParaRPr lang="fr-FR" sz="2200" dirty="0">
              <a:effectLst/>
              <a:highlight>
                <a:srgbClr val="FFFFFF"/>
              </a:highlight>
              <a:latin typeface="Times New Roman" panose="02020603050405020304" pitchFamily="18" charset="0"/>
              <a:ea typeface="Times New Roman" panose="02020603050405020304" pitchFamily="18" charset="0"/>
            </a:endParaRPr>
          </a:p>
          <a:p>
            <a:pPr algn="just"/>
            <a:r>
              <a:rPr lang="fr-FR" sz="2200" dirty="0">
                <a:effectLst/>
                <a:highlight>
                  <a:srgbClr val="FFFFFF"/>
                </a:highlight>
                <a:latin typeface="Times New Roman" panose="02020603050405020304" pitchFamily="18" charset="0"/>
                <a:ea typeface="Times New Roman" panose="02020603050405020304" pitchFamily="18" charset="0"/>
              </a:rPr>
              <a:t>Évaluer et améliorer les conditions de travail pour réduire les risques de traumatismes de la main. </a:t>
            </a:r>
          </a:p>
          <a:p>
            <a:pPr algn="just"/>
            <a:endParaRPr lang="fr-FR" sz="2200" dirty="0">
              <a:effectLst/>
              <a:highlight>
                <a:srgbClr val="FFFFFF"/>
              </a:highlight>
              <a:latin typeface="Times New Roman" panose="02020603050405020304" pitchFamily="18" charset="0"/>
              <a:ea typeface="Times New Roman" panose="02020603050405020304" pitchFamily="18" charset="0"/>
            </a:endParaRPr>
          </a:p>
          <a:p>
            <a:pPr algn="just"/>
            <a:r>
              <a:rPr lang="fr-FR" sz="2200" dirty="0">
                <a:effectLst/>
                <a:highlight>
                  <a:srgbClr val="FFFFFF"/>
                </a:highlight>
                <a:latin typeface="Times New Roman" panose="02020603050405020304" pitchFamily="18" charset="0"/>
                <a:ea typeface="Times New Roman" panose="02020603050405020304" pitchFamily="18" charset="0"/>
              </a:rPr>
              <a:t>Renforcer la culture de prévention au sein de l'entreprise </a:t>
            </a:r>
          </a:p>
          <a:p>
            <a:pPr algn="just"/>
            <a:endParaRPr lang="fr-FR" sz="2200" dirty="0">
              <a:effectLst/>
              <a:highlight>
                <a:srgbClr val="FFFFFF"/>
              </a:highlight>
              <a:latin typeface="Times New Roman" panose="02020603050405020304" pitchFamily="18" charset="0"/>
              <a:ea typeface="Times New Roman" panose="02020603050405020304" pitchFamily="18" charset="0"/>
            </a:endParaRPr>
          </a:p>
          <a:p>
            <a:pPr algn="just"/>
            <a:r>
              <a:rPr lang="fr-FR" sz="2200" dirty="0">
                <a:effectLst/>
                <a:highlight>
                  <a:srgbClr val="FFFFFF"/>
                </a:highlight>
                <a:latin typeface="Times New Roman" panose="02020603050405020304" pitchFamily="18" charset="0"/>
                <a:ea typeface="Times New Roman" panose="02020603050405020304" pitchFamily="18" charset="0"/>
              </a:rPr>
              <a:t>Assurer le suivi et l'évaluation régulière de l'efficacité des mesures de prévention mises en place</a:t>
            </a:r>
            <a:endParaRPr lang="fr-FR" sz="22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CB05A73D-3CCB-EC62-FE70-D3D85E1C695D}"/>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13</a:t>
            </a:fld>
            <a:endParaRPr lang="fr-FR" dirty="0">
              <a:latin typeface="Times New Roman" panose="02020603050405020304" pitchFamily="18" charset="0"/>
              <a:cs typeface="Times New Roman" panose="02020603050405020304" pitchFamily="18" charset="0"/>
            </a:endParaRPr>
          </a:p>
        </p:txBody>
      </p:sp>
      <p:pic>
        <p:nvPicPr>
          <p:cNvPr id="2054" name="Picture 6" descr="Elaborer un plan d'action commercial - PL Stratégies &amp; Communication">
            <a:extLst>
              <a:ext uri="{FF2B5EF4-FFF2-40B4-BE49-F238E27FC236}">
                <a16:creationId xmlns:a16="http://schemas.microsoft.com/office/drawing/2014/main" id="{1E81F19D-18C3-3B71-BD8E-65E44CE34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358" y="284781"/>
            <a:ext cx="7407442" cy="136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54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702C4C5-13B1-2EE5-1609-DFAA9DCD4044}"/>
              </a:ext>
            </a:extLst>
          </p:cNvPr>
          <p:cNvSpPr>
            <a:spLocks noGrp="1"/>
          </p:cNvSpPr>
          <p:nvPr>
            <p:ph type="sldNum" sz="quarter" idx="12"/>
          </p:nvPr>
        </p:nvSpPr>
        <p:spPr/>
        <p:txBody>
          <a:bodyPr vert="horz" lIns="91440" tIns="45720" rIns="91440" bIns="45720" rtlCol="0" anchor="ctr">
            <a:normAutofit/>
          </a:bodyPr>
          <a:lstStyle/>
          <a:p>
            <a:pPr>
              <a:spcAft>
                <a:spcPts val="600"/>
              </a:spcAft>
            </a:pPr>
            <a:fld id="{9D405073-2E13-4773-837C-60E0A1D4899D}" type="slidenum">
              <a:rPr lang="en-US" smtClean="0">
                <a:solidFill>
                  <a:srgbClr val="FFFFFF"/>
                </a:solidFill>
              </a:rPr>
              <a:pPr>
                <a:spcAft>
                  <a:spcPts val="600"/>
                </a:spcAft>
              </a:pPr>
              <a:t>14</a:t>
            </a:fld>
            <a:endParaRPr lang="en-US">
              <a:solidFill>
                <a:srgbClr val="FFFFFF"/>
              </a:solidFill>
            </a:endParaRPr>
          </a:p>
        </p:txBody>
      </p:sp>
      <p:graphicFrame>
        <p:nvGraphicFramePr>
          <p:cNvPr id="9" name="Diagramme 8">
            <a:extLst>
              <a:ext uri="{FF2B5EF4-FFF2-40B4-BE49-F238E27FC236}">
                <a16:creationId xmlns:a16="http://schemas.microsoft.com/office/drawing/2014/main" id="{3D64E6A8-C131-0CB9-48CC-16FEA797224A}"/>
              </a:ext>
            </a:extLst>
          </p:cNvPr>
          <p:cNvGraphicFramePr/>
          <p:nvPr>
            <p:extLst>
              <p:ext uri="{D42A27DB-BD31-4B8C-83A1-F6EECF244321}">
                <p14:modId xmlns:p14="http://schemas.microsoft.com/office/powerpoint/2010/main" val="2118719728"/>
              </p:ext>
            </p:extLst>
          </p:nvPr>
        </p:nvGraphicFramePr>
        <p:xfrm>
          <a:off x="7432889" y="1603920"/>
          <a:ext cx="3920911" cy="1780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4E9066FC-69B5-06DA-5381-29DBEBDE0DD2}"/>
              </a:ext>
            </a:extLst>
          </p:cNvPr>
          <p:cNvGraphicFramePr/>
          <p:nvPr>
            <p:extLst>
              <p:ext uri="{D42A27DB-BD31-4B8C-83A1-F6EECF244321}">
                <p14:modId xmlns:p14="http://schemas.microsoft.com/office/powerpoint/2010/main" val="2166416701"/>
              </p:ext>
            </p:extLst>
          </p:nvPr>
        </p:nvGraphicFramePr>
        <p:xfrm>
          <a:off x="7452199" y="3424757"/>
          <a:ext cx="3918839" cy="17769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a:extLst>
              <a:ext uri="{FF2B5EF4-FFF2-40B4-BE49-F238E27FC236}">
                <a16:creationId xmlns:a16="http://schemas.microsoft.com/office/drawing/2014/main" id="{C7DF233A-5CF7-639E-89E7-AB23F3D617CE}"/>
              </a:ext>
            </a:extLst>
          </p:cNvPr>
          <p:cNvGraphicFramePr/>
          <p:nvPr>
            <p:extLst>
              <p:ext uri="{D42A27DB-BD31-4B8C-83A1-F6EECF244321}">
                <p14:modId xmlns:p14="http://schemas.microsoft.com/office/powerpoint/2010/main" val="3107018514"/>
              </p:ext>
            </p:extLst>
          </p:nvPr>
        </p:nvGraphicFramePr>
        <p:xfrm>
          <a:off x="7423157" y="5301196"/>
          <a:ext cx="3947881" cy="14605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Rectangle : coins arrondis 11">
            <a:extLst>
              <a:ext uri="{FF2B5EF4-FFF2-40B4-BE49-F238E27FC236}">
                <a16:creationId xmlns:a16="http://schemas.microsoft.com/office/drawing/2014/main" id="{DAA5B021-D09B-E58F-F293-96F2A02816BD}"/>
              </a:ext>
            </a:extLst>
          </p:cNvPr>
          <p:cNvSpPr/>
          <p:nvPr/>
        </p:nvSpPr>
        <p:spPr>
          <a:xfrm>
            <a:off x="4096471" y="1661986"/>
            <a:ext cx="1656826" cy="132552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Rectangle : coins arrondis 12">
            <a:extLst>
              <a:ext uri="{FF2B5EF4-FFF2-40B4-BE49-F238E27FC236}">
                <a16:creationId xmlns:a16="http://schemas.microsoft.com/office/drawing/2014/main" id="{E4E5C83F-A795-6107-EA7A-3186771312BD}"/>
              </a:ext>
            </a:extLst>
          </p:cNvPr>
          <p:cNvSpPr/>
          <p:nvPr/>
        </p:nvSpPr>
        <p:spPr>
          <a:xfrm>
            <a:off x="4125977" y="730321"/>
            <a:ext cx="1656826" cy="567063"/>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Rectangle : coins arrondis 13">
            <a:extLst>
              <a:ext uri="{FF2B5EF4-FFF2-40B4-BE49-F238E27FC236}">
                <a16:creationId xmlns:a16="http://schemas.microsoft.com/office/drawing/2014/main" id="{9C56992C-47A9-B6E0-9553-4250307F7DB4}"/>
              </a:ext>
            </a:extLst>
          </p:cNvPr>
          <p:cNvSpPr/>
          <p:nvPr/>
        </p:nvSpPr>
        <p:spPr>
          <a:xfrm>
            <a:off x="4104467" y="3562432"/>
            <a:ext cx="1678433" cy="110100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Rectangle : coins arrondis 14">
            <a:extLst>
              <a:ext uri="{FF2B5EF4-FFF2-40B4-BE49-F238E27FC236}">
                <a16:creationId xmlns:a16="http://schemas.microsoft.com/office/drawing/2014/main" id="{F6974BCC-930B-5F08-1A78-E6803DCB0125}"/>
              </a:ext>
            </a:extLst>
          </p:cNvPr>
          <p:cNvSpPr/>
          <p:nvPr/>
        </p:nvSpPr>
        <p:spPr>
          <a:xfrm>
            <a:off x="4128895" y="4979674"/>
            <a:ext cx="1654006" cy="119760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Rectangle : coins arrondis 15">
            <a:extLst>
              <a:ext uri="{FF2B5EF4-FFF2-40B4-BE49-F238E27FC236}">
                <a16:creationId xmlns:a16="http://schemas.microsoft.com/office/drawing/2014/main" id="{A945A2AE-C9FF-4FA5-A013-F96052966A94}"/>
              </a:ext>
            </a:extLst>
          </p:cNvPr>
          <p:cNvSpPr/>
          <p:nvPr/>
        </p:nvSpPr>
        <p:spPr>
          <a:xfrm>
            <a:off x="373202" y="2335937"/>
            <a:ext cx="2608835" cy="140005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17" name="Diagramme 16">
            <a:extLst>
              <a:ext uri="{FF2B5EF4-FFF2-40B4-BE49-F238E27FC236}">
                <a16:creationId xmlns:a16="http://schemas.microsoft.com/office/drawing/2014/main" id="{7EC76BE6-5A20-FBB9-899B-C08995CEBE9C}"/>
              </a:ext>
            </a:extLst>
          </p:cNvPr>
          <p:cNvGraphicFramePr/>
          <p:nvPr>
            <p:extLst>
              <p:ext uri="{D42A27DB-BD31-4B8C-83A1-F6EECF244321}">
                <p14:modId xmlns:p14="http://schemas.microsoft.com/office/powerpoint/2010/main" val="2661359727"/>
              </p:ext>
            </p:extLst>
          </p:nvPr>
        </p:nvGraphicFramePr>
        <p:xfrm>
          <a:off x="7434961" y="96218"/>
          <a:ext cx="3918839" cy="152218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Zone de texte 2">
            <a:extLst>
              <a:ext uri="{FF2B5EF4-FFF2-40B4-BE49-F238E27FC236}">
                <a16:creationId xmlns:a16="http://schemas.microsoft.com/office/drawing/2014/main" id="{06742047-6CFB-33A6-C624-C88FD3CE9D2D}"/>
              </a:ext>
            </a:extLst>
          </p:cNvPr>
          <p:cNvSpPr txBox="1">
            <a:spLocks noChangeArrowheads="1"/>
          </p:cNvSpPr>
          <p:nvPr/>
        </p:nvSpPr>
        <p:spPr bwMode="auto">
          <a:xfrm>
            <a:off x="489942" y="2390990"/>
            <a:ext cx="2379878" cy="1062246"/>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PRÉVENTION DES TRAUMATISMES DE LA MAIN </a:t>
            </a:r>
            <a:endParaRPr kumimoji="0" lang="fr-FR" altLang="fr-F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9" name="Zone de texte 7">
            <a:extLst>
              <a:ext uri="{FF2B5EF4-FFF2-40B4-BE49-F238E27FC236}">
                <a16:creationId xmlns:a16="http://schemas.microsoft.com/office/drawing/2014/main" id="{63366036-0B3A-589C-24A3-5AB47D01ED21}"/>
              </a:ext>
            </a:extLst>
          </p:cNvPr>
          <p:cNvSpPr txBox="1">
            <a:spLocks noChangeArrowheads="1"/>
          </p:cNvSpPr>
          <p:nvPr/>
        </p:nvSpPr>
        <p:spPr bwMode="auto">
          <a:xfrm>
            <a:off x="4236757" y="788846"/>
            <a:ext cx="1435266" cy="474217"/>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Sensibiliser</a:t>
            </a:r>
            <a:endParaRPr kumimoji="0" lang="fr-FR" altLang="fr-FR" b="0" i="0" u="none" strike="noStrike" cap="none" normalizeH="0" baseline="0" dirty="0">
              <a:ln>
                <a:noFill/>
              </a:ln>
              <a:solidFill>
                <a:schemeClr val="bg1"/>
              </a:solidFill>
              <a:effectLst/>
              <a:latin typeface="Arial" panose="020B0604020202020204" pitchFamily="34" charset="0"/>
            </a:endParaRPr>
          </a:p>
        </p:txBody>
      </p:sp>
      <p:sp>
        <p:nvSpPr>
          <p:cNvPr id="20" name="Zone de texte 8">
            <a:extLst>
              <a:ext uri="{FF2B5EF4-FFF2-40B4-BE49-F238E27FC236}">
                <a16:creationId xmlns:a16="http://schemas.microsoft.com/office/drawing/2014/main" id="{8630A3A2-6E32-8B11-E2CB-709AC7626C0E}"/>
              </a:ext>
            </a:extLst>
          </p:cNvPr>
          <p:cNvSpPr txBox="1">
            <a:spLocks noChangeArrowheads="1"/>
          </p:cNvSpPr>
          <p:nvPr/>
        </p:nvSpPr>
        <p:spPr bwMode="auto">
          <a:xfrm>
            <a:off x="4171249" y="1729248"/>
            <a:ext cx="1525450" cy="625967"/>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Evaluer et améliorer les conditions de travail </a:t>
            </a:r>
            <a:endParaRPr kumimoji="0" lang="fr-FR" altLang="fr-FR"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21" name="Zone de texte 9">
            <a:extLst>
              <a:ext uri="{FF2B5EF4-FFF2-40B4-BE49-F238E27FC236}">
                <a16:creationId xmlns:a16="http://schemas.microsoft.com/office/drawing/2014/main" id="{711AF286-5EB9-13F0-72AD-CD855CFA6B33}"/>
              </a:ext>
            </a:extLst>
          </p:cNvPr>
          <p:cNvSpPr txBox="1">
            <a:spLocks noChangeArrowheads="1"/>
          </p:cNvSpPr>
          <p:nvPr/>
        </p:nvSpPr>
        <p:spPr bwMode="auto">
          <a:xfrm>
            <a:off x="4164705" y="3593171"/>
            <a:ext cx="1538539" cy="502669"/>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Renforcer la culture de prévention</a:t>
            </a:r>
            <a:endParaRPr kumimoji="0" lang="fr-FR" altLang="fr-F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22" name="Zone de texte 10">
            <a:extLst>
              <a:ext uri="{FF2B5EF4-FFF2-40B4-BE49-F238E27FC236}">
                <a16:creationId xmlns:a16="http://schemas.microsoft.com/office/drawing/2014/main" id="{A4A09F98-09EB-B16F-95F2-79DFEB20AE2F}"/>
              </a:ext>
            </a:extLst>
          </p:cNvPr>
          <p:cNvSpPr txBox="1">
            <a:spLocks noChangeArrowheads="1"/>
          </p:cNvSpPr>
          <p:nvPr/>
        </p:nvSpPr>
        <p:spPr bwMode="auto">
          <a:xfrm>
            <a:off x="4164219" y="5057956"/>
            <a:ext cx="1550972" cy="561070"/>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Assurer le suivi et l’évaluation </a:t>
            </a:r>
            <a:endParaRPr kumimoji="0" lang="fr-FR" altLang="fr-F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cxnSp>
        <p:nvCxnSpPr>
          <p:cNvPr id="23" name="Connecteur droit avec flèche 22">
            <a:extLst>
              <a:ext uri="{FF2B5EF4-FFF2-40B4-BE49-F238E27FC236}">
                <a16:creationId xmlns:a16="http://schemas.microsoft.com/office/drawing/2014/main" id="{4EFB6C6E-067C-4A9C-0FEB-9576DF8170A9}"/>
              </a:ext>
            </a:extLst>
          </p:cNvPr>
          <p:cNvCxnSpPr>
            <a:cxnSpLocks/>
          </p:cNvCxnSpPr>
          <p:nvPr/>
        </p:nvCxnSpPr>
        <p:spPr>
          <a:xfrm flipV="1">
            <a:off x="3049433" y="1025954"/>
            <a:ext cx="927539" cy="201000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296D0A78-FC11-FE22-05C5-E4DA70362C98}"/>
              </a:ext>
            </a:extLst>
          </p:cNvPr>
          <p:cNvCxnSpPr>
            <a:cxnSpLocks/>
          </p:cNvCxnSpPr>
          <p:nvPr/>
        </p:nvCxnSpPr>
        <p:spPr>
          <a:xfrm flipV="1">
            <a:off x="3037163" y="2611396"/>
            <a:ext cx="919248" cy="4245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68800A36-0D74-7D5B-FF17-B5958815CC89}"/>
              </a:ext>
            </a:extLst>
          </p:cNvPr>
          <p:cNvCxnSpPr>
            <a:cxnSpLocks/>
          </p:cNvCxnSpPr>
          <p:nvPr/>
        </p:nvCxnSpPr>
        <p:spPr>
          <a:xfrm>
            <a:off x="3049433" y="3001413"/>
            <a:ext cx="877185" cy="8281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BFEECEE7-A8F0-9909-C7B9-AC0900CEE3A1}"/>
              </a:ext>
            </a:extLst>
          </p:cNvPr>
          <p:cNvCxnSpPr>
            <a:cxnSpLocks/>
          </p:cNvCxnSpPr>
          <p:nvPr/>
        </p:nvCxnSpPr>
        <p:spPr>
          <a:xfrm>
            <a:off x="3049433" y="3001413"/>
            <a:ext cx="927539" cy="22998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a:extLst>
              <a:ext uri="{FF2B5EF4-FFF2-40B4-BE49-F238E27FC236}">
                <a16:creationId xmlns:a16="http://schemas.microsoft.com/office/drawing/2014/main" id="{74AF0425-9178-950C-53C7-86E9BC1EF5DD}"/>
              </a:ext>
            </a:extLst>
          </p:cNvPr>
          <p:cNvCxnSpPr>
            <a:cxnSpLocks/>
          </p:cNvCxnSpPr>
          <p:nvPr/>
        </p:nvCxnSpPr>
        <p:spPr>
          <a:xfrm flipV="1">
            <a:off x="5960749" y="1000694"/>
            <a:ext cx="1439453" cy="43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a:extLst>
              <a:ext uri="{FF2B5EF4-FFF2-40B4-BE49-F238E27FC236}">
                <a16:creationId xmlns:a16="http://schemas.microsoft.com/office/drawing/2014/main" id="{4688E57D-6037-D2E4-4779-C04870642929}"/>
              </a:ext>
            </a:extLst>
          </p:cNvPr>
          <p:cNvCxnSpPr>
            <a:cxnSpLocks/>
          </p:cNvCxnSpPr>
          <p:nvPr/>
        </p:nvCxnSpPr>
        <p:spPr>
          <a:xfrm>
            <a:off x="5960749" y="1092938"/>
            <a:ext cx="1439453" cy="417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BA3D7565-7955-5DEB-0547-ACA4237F1AFF}"/>
              </a:ext>
            </a:extLst>
          </p:cNvPr>
          <p:cNvCxnSpPr>
            <a:cxnSpLocks/>
          </p:cNvCxnSpPr>
          <p:nvPr/>
        </p:nvCxnSpPr>
        <p:spPr>
          <a:xfrm flipV="1">
            <a:off x="5828075" y="1838158"/>
            <a:ext cx="1513872" cy="320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864F6EEF-84DD-96A3-97F0-7CB170D25859}"/>
              </a:ext>
            </a:extLst>
          </p:cNvPr>
          <p:cNvCxnSpPr>
            <a:cxnSpLocks/>
          </p:cNvCxnSpPr>
          <p:nvPr/>
        </p:nvCxnSpPr>
        <p:spPr>
          <a:xfrm flipV="1">
            <a:off x="5872796" y="2265295"/>
            <a:ext cx="1440594" cy="18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7AD249F0-FEED-1E4D-6558-4C7E80781F7F}"/>
              </a:ext>
            </a:extLst>
          </p:cNvPr>
          <p:cNvCxnSpPr>
            <a:cxnSpLocks/>
          </p:cNvCxnSpPr>
          <p:nvPr/>
        </p:nvCxnSpPr>
        <p:spPr>
          <a:xfrm>
            <a:off x="5872796" y="2442812"/>
            <a:ext cx="1483838" cy="168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544F0A2B-68D6-DB9F-1D20-504120F944F3}"/>
              </a:ext>
            </a:extLst>
          </p:cNvPr>
          <p:cNvCxnSpPr>
            <a:cxnSpLocks/>
          </p:cNvCxnSpPr>
          <p:nvPr/>
        </p:nvCxnSpPr>
        <p:spPr>
          <a:xfrm flipV="1">
            <a:off x="5893152" y="3593171"/>
            <a:ext cx="1420238" cy="478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4C3850B9-84DC-4FA8-8D6B-1A1DD0ED0CC1}"/>
              </a:ext>
            </a:extLst>
          </p:cNvPr>
          <p:cNvCxnSpPr>
            <a:cxnSpLocks/>
          </p:cNvCxnSpPr>
          <p:nvPr/>
        </p:nvCxnSpPr>
        <p:spPr>
          <a:xfrm>
            <a:off x="5921709" y="4197067"/>
            <a:ext cx="1420238" cy="107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2D56A0C0-19DD-BCC5-D0BD-A10D3C750932}"/>
              </a:ext>
            </a:extLst>
          </p:cNvPr>
          <p:cNvCxnSpPr>
            <a:cxnSpLocks/>
          </p:cNvCxnSpPr>
          <p:nvPr/>
        </p:nvCxnSpPr>
        <p:spPr>
          <a:xfrm>
            <a:off x="5960749" y="4304581"/>
            <a:ext cx="1352641" cy="601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078B6BC1-805C-F7C6-0D9D-B0971B26DD24}"/>
              </a:ext>
            </a:extLst>
          </p:cNvPr>
          <p:cNvCxnSpPr>
            <a:cxnSpLocks/>
          </p:cNvCxnSpPr>
          <p:nvPr/>
        </p:nvCxnSpPr>
        <p:spPr>
          <a:xfrm flipV="1">
            <a:off x="5895072" y="5503653"/>
            <a:ext cx="1418318" cy="19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0BFDC815-68B9-2B2F-948A-8D71B31C95F8}"/>
              </a:ext>
            </a:extLst>
          </p:cNvPr>
          <p:cNvCxnSpPr>
            <a:cxnSpLocks/>
          </p:cNvCxnSpPr>
          <p:nvPr/>
        </p:nvCxnSpPr>
        <p:spPr>
          <a:xfrm>
            <a:off x="5880794" y="5648994"/>
            <a:ext cx="1432596" cy="321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758E3882-02F8-D80A-7884-35248ACCFCB3}"/>
              </a:ext>
            </a:extLst>
          </p:cNvPr>
          <p:cNvCxnSpPr>
            <a:cxnSpLocks/>
          </p:cNvCxnSpPr>
          <p:nvPr/>
        </p:nvCxnSpPr>
        <p:spPr>
          <a:xfrm>
            <a:off x="5895072" y="5748576"/>
            <a:ext cx="1418318" cy="693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C7A1673B-511C-27D7-0CC7-990D40DCEC2C}"/>
              </a:ext>
            </a:extLst>
          </p:cNvPr>
          <p:cNvCxnSpPr>
            <a:cxnSpLocks/>
          </p:cNvCxnSpPr>
          <p:nvPr/>
        </p:nvCxnSpPr>
        <p:spPr>
          <a:xfrm flipV="1">
            <a:off x="5960749" y="501650"/>
            <a:ext cx="1352641" cy="465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a:extLst>
              <a:ext uri="{FF2B5EF4-FFF2-40B4-BE49-F238E27FC236}">
                <a16:creationId xmlns:a16="http://schemas.microsoft.com/office/drawing/2014/main" id="{6B18F31A-78FF-0A7F-2352-3E79AC751B1A}"/>
              </a:ext>
            </a:extLst>
          </p:cNvPr>
          <p:cNvCxnSpPr>
            <a:cxnSpLocks/>
          </p:cNvCxnSpPr>
          <p:nvPr/>
        </p:nvCxnSpPr>
        <p:spPr>
          <a:xfrm>
            <a:off x="5844239" y="2563383"/>
            <a:ext cx="1454872" cy="399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4">
            <a:extLst>
              <a:ext uri="{FF2B5EF4-FFF2-40B4-BE49-F238E27FC236}">
                <a16:creationId xmlns:a16="http://schemas.microsoft.com/office/drawing/2014/main" id="{24B75C1F-41E8-C23C-1736-F0CC10ED994E}"/>
              </a:ext>
            </a:extLst>
          </p:cNvPr>
          <p:cNvSpPr>
            <a:spLocks noChangeArrowheads="1"/>
          </p:cNvSpPr>
          <p:nvPr/>
        </p:nvSpPr>
        <p:spPr bwMode="auto">
          <a:xfrm>
            <a:off x="357188" y="-65950"/>
            <a:ext cx="11627475" cy="40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229272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E3FCC-3215-715D-079B-F5510561184B}"/>
              </a:ext>
            </a:extLst>
          </p:cNvPr>
          <p:cNvSpPr>
            <a:spLocks noGrp="1"/>
          </p:cNvSpPr>
          <p:nvPr>
            <p:ph type="title"/>
          </p:nvPr>
        </p:nvSpPr>
        <p:spPr>
          <a:xfrm>
            <a:off x="838199" y="0"/>
            <a:ext cx="10515600" cy="1325563"/>
          </a:xfrm>
        </p:spPr>
        <p:txBody>
          <a:bodyPr/>
          <a:lstStyle/>
          <a:p>
            <a:r>
              <a:rPr lang="fr-FR" b="1" dirty="0">
                <a:solidFill>
                  <a:srgbClr val="00B0F0"/>
                </a:solidFill>
                <a:latin typeface="Times New Roman" panose="02020603050405020304" pitchFamily="18"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0B5261D6-24FB-114D-15DA-D28A0DC662E8}"/>
              </a:ext>
            </a:extLst>
          </p:cNvPr>
          <p:cNvSpPr>
            <a:spLocks noGrp="1"/>
          </p:cNvSpPr>
          <p:nvPr>
            <p:ph idx="1"/>
          </p:nvPr>
        </p:nvSpPr>
        <p:spPr>
          <a:xfrm>
            <a:off x="862263" y="1859280"/>
            <a:ext cx="10515600" cy="4452620"/>
          </a:xfrm>
        </p:spPr>
        <p:txBody>
          <a:bodyPr>
            <a:normAutofit/>
          </a:bodyPr>
          <a:lstStyle/>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Suivi des salariés adapté aux risques identifiés</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Limites</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Mise en place d’un plan d’action visant à réduire le risque </a:t>
            </a:r>
          </a:p>
          <a:p>
            <a:pPr marL="0" indent="0" algn="just">
              <a:buNone/>
            </a:pP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Ouverture: pouvoir d’agir des salariés et reconnaissance des travailleurs = moteur de plaisir au travail </a:t>
            </a:r>
          </a:p>
          <a:p>
            <a:pPr marL="0" indent="0" algn="just">
              <a:buNone/>
            </a:pP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F5D1FA35-CBF5-0AAF-4371-F8ECBE876EFE}"/>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15</a:t>
            </a:fld>
            <a:endParaRPr lang="fr-FR" dirty="0">
              <a:latin typeface="Times New Roman" panose="02020603050405020304" pitchFamily="18" charset="0"/>
              <a:cs typeface="Times New Roman" panose="02020603050405020304" pitchFamily="18" charset="0"/>
            </a:endParaRPr>
          </a:p>
        </p:txBody>
      </p:sp>
      <p:pic>
        <p:nvPicPr>
          <p:cNvPr id="8198" name="Picture 6" descr="Conclusion - les equipements sportifs.over-blog.com">
            <a:extLst>
              <a:ext uri="{FF2B5EF4-FFF2-40B4-BE49-F238E27FC236}">
                <a16:creationId xmlns:a16="http://schemas.microsoft.com/office/drawing/2014/main" id="{84317D24-26AB-2FAD-58DA-34903DC59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759" y="365125"/>
            <a:ext cx="420704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44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35717-A49F-AE5E-5657-A9D23BC0D05C}"/>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Remerciements</a:t>
            </a:r>
            <a:r>
              <a:rPr lang="fr-FR" dirty="0">
                <a:solidFill>
                  <a:srgbClr val="00B0F0"/>
                </a:solidFill>
                <a:latin typeface="Times New Roman" panose="02020603050405020304" pitchFamily="18" charset="0"/>
                <a:cs typeface="Times New Roman" panose="02020603050405020304" pitchFamily="18" charset="0"/>
              </a:rPr>
              <a:t> </a:t>
            </a:r>
            <a:endParaRPr lang="fr-FR" dirty="0"/>
          </a:p>
        </p:txBody>
      </p:sp>
      <p:sp>
        <p:nvSpPr>
          <p:cNvPr id="4" name="Espace réservé du numéro de diapositive 3">
            <a:extLst>
              <a:ext uri="{FF2B5EF4-FFF2-40B4-BE49-F238E27FC236}">
                <a16:creationId xmlns:a16="http://schemas.microsoft.com/office/drawing/2014/main" id="{91759509-73AE-0178-39E4-01178C3EED52}"/>
              </a:ext>
            </a:extLst>
          </p:cNvPr>
          <p:cNvSpPr>
            <a:spLocks noGrp="1"/>
          </p:cNvSpPr>
          <p:nvPr>
            <p:ph type="sldNum" sz="quarter" idx="12"/>
          </p:nvPr>
        </p:nvSpPr>
        <p:spPr/>
        <p:txBody>
          <a:bodyPr/>
          <a:lstStyle/>
          <a:p>
            <a:fld id="{9D405073-2E13-4773-837C-60E0A1D4899D}" type="slidenum">
              <a:rPr lang="fr-FR" smtClean="0"/>
              <a:t>16</a:t>
            </a:fld>
            <a:endParaRPr lang="fr-FR" dirty="0"/>
          </a:p>
        </p:txBody>
      </p:sp>
      <p:pic>
        <p:nvPicPr>
          <p:cNvPr id="2050" name="Picture 2" descr="message de remerciement 3d illustration isolé sur fond blanc - 62765354">
            <a:extLst>
              <a:ext uri="{FF2B5EF4-FFF2-40B4-BE49-F238E27FC236}">
                <a16:creationId xmlns:a16="http://schemas.microsoft.com/office/drawing/2014/main" id="{DF14DB93-5FE2-FE49-FBA1-64A2597D9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040" y="1269999"/>
            <a:ext cx="2651760" cy="3774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TNF">
            <a:extLst>
              <a:ext uri="{FF2B5EF4-FFF2-40B4-BE49-F238E27FC236}">
                <a16:creationId xmlns:a16="http://schemas.microsoft.com/office/drawing/2014/main" id="{8C3BB2E4-6FEB-E936-94B6-CA9745871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720" y="2055813"/>
            <a:ext cx="5032799" cy="37745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C86CB20-694D-02B3-1FE2-99E69B4A1141}"/>
              </a:ext>
            </a:extLst>
          </p:cNvPr>
          <p:cNvPicPr>
            <a:picLocks noChangeAspect="1"/>
          </p:cNvPicPr>
          <p:nvPr/>
        </p:nvPicPr>
        <p:blipFill>
          <a:blip r:embed="rId4"/>
          <a:stretch>
            <a:fillRect/>
          </a:stretch>
        </p:blipFill>
        <p:spPr>
          <a:xfrm>
            <a:off x="3968151" y="1473200"/>
            <a:ext cx="3408427" cy="5267570"/>
          </a:xfrm>
          <a:prstGeom prst="rect">
            <a:avLst/>
          </a:prstGeom>
        </p:spPr>
      </p:pic>
    </p:spTree>
    <p:extLst>
      <p:ext uri="{BB962C8B-B14F-4D97-AF65-F5344CB8AC3E}">
        <p14:creationId xmlns:p14="http://schemas.microsoft.com/office/powerpoint/2010/main" val="3281617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65644" y="920547"/>
            <a:ext cx="10515600" cy="474663"/>
          </a:xfrm>
        </p:spPr>
        <p:txBody>
          <a:bodyPr>
            <a:normAutofit lnSpcReduction="10000"/>
          </a:bodyPr>
          <a:lstStyle/>
          <a:p>
            <a:pPr marL="0" indent="0" algn="ctr">
              <a:buNone/>
            </a:pPr>
            <a:r>
              <a:rPr lang="fr-FR" b="1" u="sng" dirty="0">
                <a:solidFill>
                  <a:srgbClr val="00B0F0"/>
                </a:solidFill>
                <a:latin typeface="Times New Roman" panose="02020603050405020304" pitchFamily="18" charset="0"/>
                <a:cs typeface="Times New Roman" panose="02020603050405020304" pitchFamily="18" charset="0"/>
              </a:rPr>
              <a:t>Merci de votre </a:t>
            </a:r>
            <a:r>
              <a:rPr lang="fr-FR" b="1" u="sng" dirty="0">
                <a:solidFill>
                  <a:srgbClr val="FF0000"/>
                </a:solidFill>
                <a:latin typeface="Times New Roman" panose="02020603050405020304" pitchFamily="18" charset="0"/>
                <a:cs typeface="Times New Roman" panose="02020603050405020304" pitchFamily="18" charset="0"/>
              </a:rPr>
              <a:t>ATTENTION ! </a:t>
            </a:r>
          </a:p>
        </p:txBody>
      </p:sp>
      <p:sp>
        <p:nvSpPr>
          <p:cNvPr id="4" name="Espace réservé du numéro de diapositive 3"/>
          <p:cNvSpPr>
            <a:spLocks noGrp="1"/>
          </p:cNvSpPr>
          <p:nvPr>
            <p:ph type="sldNum" sz="quarter" idx="12"/>
          </p:nvPr>
        </p:nvSpPr>
        <p:spPr/>
        <p:txBody>
          <a:bodyPr/>
          <a:lstStyle/>
          <a:p>
            <a:fld id="{9D405073-2E13-4773-837C-60E0A1D4899D}" type="slidenum">
              <a:rPr lang="fr-FR" smtClean="0"/>
              <a:t>17</a:t>
            </a:fld>
            <a:endParaRPr lang="fr-FR" dirty="0"/>
          </a:p>
        </p:txBody>
      </p:sp>
      <p:pic>
        <p:nvPicPr>
          <p:cNvPr id="1026" name="Picture 2" descr="CLOU DANS LE DOIGT">
            <a:extLst>
              <a:ext uri="{FF2B5EF4-FFF2-40B4-BE49-F238E27FC236}">
                <a16:creationId xmlns:a16="http://schemas.microsoft.com/office/drawing/2014/main" id="{CE70E8C4-468F-5AF3-DD91-BD7EA69B6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4" y="1839014"/>
            <a:ext cx="12035711" cy="510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tention : 18 153 648 images, photos de stock, objets 3D et images  vectorielles | Shutterstock">
            <a:extLst>
              <a:ext uri="{FF2B5EF4-FFF2-40B4-BE49-F238E27FC236}">
                <a16:creationId xmlns:a16="http://schemas.microsoft.com/office/drawing/2014/main" id="{E2E26DF5-DA5E-2CC9-F10F-79F422C74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56"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ttention : 18 153 648 images, photos de stock, objets 3D et images  vectorielles | Shutterstock">
            <a:extLst>
              <a:ext uri="{FF2B5EF4-FFF2-40B4-BE49-F238E27FC236}">
                <a16:creationId xmlns:a16="http://schemas.microsoft.com/office/drawing/2014/main" id="{469E4EA3-ED79-24C6-1DA5-8192009ED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9214" y="183901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ttention : 18 153 648 images, photos de stock, objets 3D et images  vectorielles | Shutterstock">
            <a:extLst>
              <a:ext uri="{FF2B5EF4-FFF2-40B4-BE49-F238E27FC236}">
                <a16:creationId xmlns:a16="http://schemas.microsoft.com/office/drawing/2014/main" id="{BB0EC040-370D-D1A8-F0FC-D1CBEB88A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81" y="5123188"/>
            <a:ext cx="1734812" cy="173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68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7F591-08FC-B6A0-3755-1EE304198FC8}"/>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Présentation du SPSTI</a:t>
            </a:r>
          </a:p>
        </p:txBody>
      </p:sp>
      <p:sp>
        <p:nvSpPr>
          <p:cNvPr id="3" name="Espace réservé du contenu 2">
            <a:extLst>
              <a:ext uri="{FF2B5EF4-FFF2-40B4-BE49-F238E27FC236}">
                <a16:creationId xmlns:a16="http://schemas.microsoft.com/office/drawing/2014/main" id="{A8BBF43A-8522-D00D-7A61-56EC5C278356}"/>
              </a:ext>
            </a:extLst>
          </p:cNvPr>
          <p:cNvSpPr>
            <a:spLocks noGrp="1"/>
          </p:cNvSpPr>
          <p:nvPr>
            <p:ph idx="1"/>
          </p:nvPr>
        </p:nvSpPr>
        <p:spPr>
          <a:xfrm>
            <a:off x="838200" y="1229360"/>
            <a:ext cx="10515600" cy="4969828"/>
          </a:xfrm>
        </p:spPr>
        <p:txBody>
          <a:bodyPr>
            <a:normAutofit fontScale="32500" lnSpcReduction="20000"/>
          </a:bodyPr>
          <a:lstStyle/>
          <a:p>
            <a:pPr marL="0" indent="0" algn="just">
              <a:lnSpc>
                <a:spcPct val="120000"/>
              </a:lnSpc>
              <a:buNone/>
            </a:pPr>
            <a:endParaRPr lang="fr-FR" sz="6400" u="sng" dirty="0">
              <a:latin typeface="Times New Roman" panose="02020603050405020304" pitchFamily="18" charset="0"/>
              <a:cs typeface="Times New Roman" panose="02020603050405020304" pitchFamily="18" charset="0"/>
            </a:endParaRPr>
          </a:p>
          <a:p>
            <a:pPr marL="0" indent="0" algn="just">
              <a:lnSpc>
                <a:spcPct val="120000"/>
              </a:lnSpc>
              <a:buNone/>
            </a:pPr>
            <a:endParaRPr lang="fr-FR" sz="6400" u="sng" dirty="0">
              <a:latin typeface="Times New Roman" panose="02020603050405020304" pitchFamily="18" charset="0"/>
              <a:cs typeface="Times New Roman" panose="02020603050405020304" pitchFamily="18" charset="0"/>
            </a:endParaRPr>
          </a:p>
          <a:p>
            <a:pPr marL="0" indent="0" algn="just">
              <a:lnSpc>
                <a:spcPct val="120000"/>
              </a:lnSpc>
              <a:buNone/>
            </a:pPr>
            <a:r>
              <a:rPr lang="fr-FR" sz="6400" u="sng" dirty="0">
                <a:latin typeface="Times New Roman" panose="02020603050405020304" pitchFamily="18" charset="0"/>
                <a:cs typeface="Times New Roman" panose="02020603050405020304" pitchFamily="18" charset="0"/>
              </a:rPr>
              <a:t>Comité Interentreprises d’Hygiène du Loiret depuis 1948 :</a:t>
            </a:r>
          </a:p>
          <a:p>
            <a:pPr algn="just">
              <a:lnSpc>
                <a:spcPct val="120000"/>
              </a:lnSpc>
            </a:pPr>
            <a:r>
              <a:rPr lang="fr-FR" sz="6400" dirty="0">
                <a:latin typeface="Times New Roman" panose="02020603050405020304" pitchFamily="18" charset="0"/>
                <a:cs typeface="Times New Roman" panose="02020603050405020304" pitchFamily="18" charset="0"/>
              </a:rPr>
              <a:t>13 198 entreprises adhérentes avec 152 082 salariés</a:t>
            </a:r>
          </a:p>
          <a:p>
            <a:pPr algn="just">
              <a:lnSpc>
                <a:spcPct val="120000"/>
              </a:lnSpc>
            </a:pPr>
            <a:r>
              <a:rPr lang="fr-FR" sz="6400" dirty="0">
                <a:latin typeface="Times New Roman" panose="02020603050405020304" pitchFamily="18" charset="0"/>
                <a:cs typeface="Times New Roman" panose="02020603050405020304" pitchFamily="18" charset="0"/>
              </a:rPr>
              <a:t>170 salariés : 35 médecins du travail, 37 infirmiers santé </a:t>
            </a:r>
          </a:p>
          <a:p>
            <a:pPr marL="0" indent="0" algn="just">
              <a:lnSpc>
                <a:spcPct val="120000"/>
              </a:lnSpc>
              <a:buNone/>
            </a:pPr>
            <a:r>
              <a:rPr lang="fr-FR" sz="6400" dirty="0">
                <a:latin typeface="Times New Roman" panose="02020603050405020304" pitchFamily="18" charset="0"/>
                <a:cs typeface="Times New Roman" panose="02020603050405020304" pitchFamily="18" charset="0"/>
              </a:rPr>
              <a:t>travail, 65 secrétaires médicales, 17 IPRP, 16 salariés administratifs</a:t>
            </a:r>
          </a:p>
          <a:p>
            <a:pPr algn="just">
              <a:lnSpc>
                <a:spcPct val="120000"/>
              </a:lnSpc>
            </a:pPr>
            <a:endParaRPr lang="fr-FR" sz="6400" dirty="0">
              <a:latin typeface="Times New Roman" panose="02020603050405020304" pitchFamily="18" charset="0"/>
              <a:cs typeface="Times New Roman" panose="02020603050405020304" pitchFamily="18" charset="0"/>
            </a:endParaRPr>
          </a:p>
          <a:p>
            <a:pPr marL="0" indent="0" algn="just">
              <a:lnSpc>
                <a:spcPct val="120000"/>
              </a:lnSpc>
              <a:buNone/>
            </a:pPr>
            <a:r>
              <a:rPr lang="fr-FR" sz="6400" u="sng" dirty="0">
                <a:latin typeface="Times New Roman" panose="02020603050405020304" pitchFamily="18" charset="0"/>
                <a:cs typeface="Times New Roman" panose="02020603050405020304" pitchFamily="18" charset="0"/>
              </a:rPr>
              <a:t>Site Saran :</a:t>
            </a:r>
          </a:p>
          <a:p>
            <a:pPr algn="just">
              <a:lnSpc>
                <a:spcPct val="120000"/>
              </a:lnSpc>
            </a:pPr>
            <a:r>
              <a:rPr lang="fr-FR" sz="6400" dirty="0">
                <a:latin typeface="Times New Roman" panose="02020603050405020304" pitchFamily="18" charset="0"/>
                <a:cs typeface="Times New Roman" panose="02020603050405020304" pitchFamily="18" charset="0"/>
              </a:rPr>
              <a:t>Secteurs d’activités des adhérents du CIHL, accompagne 393 adhérents, soit 7 120 salariés</a:t>
            </a:r>
          </a:p>
          <a:p>
            <a:pPr algn="just">
              <a:lnSpc>
                <a:spcPct val="120000"/>
              </a:lnSpc>
            </a:pPr>
            <a:r>
              <a:rPr lang="fr-FR" sz="6400" dirty="0">
                <a:latin typeface="Times New Roman" panose="02020603050405020304" pitchFamily="18" charset="0"/>
                <a:cs typeface="Times New Roman" panose="02020603050405020304" pitchFamily="18" charset="0"/>
              </a:rPr>
              <a:t>Mon équipe: Dr LIASSINE + 2 IST (Me KOSTANIAK et moi-même) + 3 secrétaires</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a:t>
            </a:r>
          </a:p>
          <a:p>
            <a:pPr marL="0" indent="0">
              <a:buNone/>
            </a:pP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F4ACFA3C-C760-8C45-FF6C-7CF0830CD402}"/>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2</a:t>
            </a:fld>
            <a:endParaRPr lang="fr-FR"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7873484" y="199293"/>
            <a:ext cx="3469898" cy="2982790"/>
          </a:xfrm>
          <a:prstGeom prst="rect">
            <a:avLst/>
          </a:prstGeom>
        </p:spPr>
      </p:pic>
    </p:spTree>
    <p:extLst>
      <p:ext uri="{BB962C8B-B14F-4D97-AF65-F5344CB8AC3E}">
        <p14:creationId xmlns:p14="http://schemas.microsoft.com/office/powerpoint/2010/main" val="2977626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ce réservé du contenu 5" descr="Une image contenant habits, personne, jeans, plein air&#10;&#10;Description générée automatiquement">
            <a:extLst>
              <a:ext uri="{FF2B5EF4-FFF2-40B4-BE49-F238E27FC236}">
                <a16:creationId xmlns:a16="http://schemas.microsoft.com/office/drawing/2014/main" id="{1CD6A617-5DED-2DF6-1864-0A5221228D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659" y="44831"/>
            <a:ext cx="9084225" cy="6813169"/>
          </a:xfrm>
          <a:prstGeom prst="rect">
            <a:avLst/>
          </a:prstGeom>
        </p:spPr>
      </p:pic>
      <p:sp>
        <p:nvSpPr>
          <p:cNvPr id="4" name="Espace réservé du numéro de diapositive 3">
            <a:extLst>
              <a:ext uri="{FF2B5EF4-FFF2-40B4-BE49-F238E27FC236}">
                <a16:creationId xmlns:a16="http://schemas.microsoft.com/office/drawing/2014/main" id="{020F4040-1B0A-8A65-85AA-DB031A89599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9D405073-2E13-4773-837C-60E0A1D4899D}" type="slidenum">
              <a:rPr lang="en-US" sz="1100">
                <a:solidFill>
                  <a:srgbClr val="FFFFFF"/>
                </a:solidFill>
              </a:rPr>
              <a:pPr>
                <a:spcAft>
                  <a:spcPts val="600"/>
                </a:spcAft>
              </a:pPr>
              <a:t>3</a:t>
            </a:fld>
            <a:endParaRPr lang="en-US" sz="1100">
              <a:solidFill>
                <a:srgbClr val="FFFFFF"/>
              </a:solidFill>
            </a:endParaRPr>
          </a:p>
        </p:txBody>
      </p:sp>
    </p:spTree>
    <p:extLst>
      <p:ext uri="{BB962C8B-B14F-4D97-AF65-F5344CB8AC3E}">
        <p14:creationId xmlns:p14="http://schemas.microsoft.com/office/powerpoint/2010/main" val="1950526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A699A-8FF6-D11E-55DF-8A3C512CACB0}"/>
              </a:ext>
            </a:extLst>
          </p:cNvPr>
          <p:cNvSpPr>
            <a:spLocks noGrp="1"/>
          </p:cNvSpPr>
          <p:nvPr>
            <p:ph type="title"/>
          </p:nvPr>
        </p:nvSpPr>
        <p:spPr>
          <a:xfrm>
            <a:off x="838200" y="136525"/>
            <a:ext cx="5614851" cy="2342513"/>
          </a:xfrm>
        </p:spPr>
        <p:txBody>
          <a:bodyPr>
            <a:normAutofit/>
          </a:bodyPr>
          <a:lstStyle/>
          <a:p>
            <a:r>
              <a:rPr lang="fr-FR" b="1" dirty="0">
                <a:solidFill>
                  <a:srgbClr val="00B0F0"/>
                </a:solidFill>
                <a:latin typeface="Times New Roman" panose="02020603050405020304" pitchFamily="18" charset="0"/>
                <a:cs typeface="Times New Roman" panose="02020603050405020304" pitchFamily="18" charset="0"/>
              </a:rPr>
              <a:t>Présentation de l’entreprise </a:t>
            </a:r>
            <a:r>
              <a:rPr lang="fr-FR" b="1" dirty="0">
                <a:solidFill>
                  <a:srgbClr val="00B0F0"/>
                </a:solidFill>
                <a:effectLst/>
                <a:latin typeface="Times New Roman" panose="02020603050405020304" pitchFamily="18" charset="0"/>
                <a:ea typeface="Times New Roman" panose="02020603050405020304" pitchFamily="18" charset="0"/>
              </a:rPr>
              <a:t>BURBAN PALETTES</a:t>
            </a:r>
            <a:endParaRPr lang="fr-FR" b="1"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C816564-D6BF-F372-9A87-F599CE42E6E8}"/>
              </a:ext>
            </a:extLst>
          </p:cNvPr>
          <p:cNvSpPr>
            <a:spLocks noGrp="1"/>
          </p:cNvSpPr>
          <p:nvPr>
            <p:ph idx="1"/>
          </p:nvPr>
        </p:nvSpPr>
        <p:spPr>
          <a:xfrm>
            <a:off x="838200" y="2148576"/>
            <a:ext cx="10515600" cy="4353824"/>
          </a:xfrm>
        </p:spPr>
        <p:txBody>
          <a:bodyPr>
            <a:normAutofit/>
          </a:bodyPr>
          <a:lstStyle/>
          <a:p>
            <a:pPr marL="0" indent="0">
              <a:lnSpc>
                <a:spcPct val="100000"/>
              </a:lnSpc>
              <a:buNone/>
            </a:pPr>
            <a:endParaRPr lang="fr-FR" sz="1600" dirty="0">
              <a:latin typeface="Times New Roman" panose="02020603050405020304" pitchFamily="18" charset="0"/>
              <a:cs typeface="Times New Roman" panose="02020603050405020304" pitchFamily="18" charset="0"/>
            </a:endParaRPr>
          </a:p>
          <a:p>
            <a:pPr>
              <a:lnSpc>
                <a:spcPct val="100000"/>
              </a:lnSpc>
              <a:buFontTx/>
              <a:buChar char="-"/>
            </a:pPr>
            <a:r>
              <a:rPr lang="fr-FR" sz="1800" b="1" dirty="0">
                <a:solidFill>
                  <a:srgbClr val="000000"/>
                </a:solidFill>
                <a:effectLst/>
                <a:highlight>
                  <a:srgbClr val="FFFFFF"/>
                </a:highlight>
                <a:ea typeface="Times New Roman" panose="02020603050405020304" pitchFamily="18" charset="0"/>
              </a:rPr>
              <a:t>la revalorisation des palettes</a:t>
            </a:r>
            <a:r>
              <a:rPr lang="fr-FR"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fr-FR" sz="1800" dirty="0">
                <a:solidFill>
                  <a:srgbClr val="000000"/>
                </a:solidFill>
                <a:effectLst/>
                <a:highlight>
                  <a:srgbClr val="FFFFFF"/>
                </a:highlight>
                <a:latin typeface="Times New Roman" panose="02020603050405020304" pitchFamily="18" charset="0"/>
                <a:ea typeface="Times New Roman" panose="02020603050405020304" pitchFamily="18" charset="0"/>
              </a:rPr>
              <a:t>et les</a:t>
            </a:r>
            <a:r>
              <a:rPr lang="fr-FR" sz="1800" b="1" dirty="0">
                <a:solidFill>
                  <a:srgbClr val="000000"/>
                </a:solidFill>
                <a:effectLst/>
                <a:highlight>
                  <a:srgbClr val="FFFFFF"/>
                </a:highlight>
                <a:latin typeface="Times New Roman" panose="02020603050405020304" pitchFamily="18" charset="0"/>
                <a:ea typeface="Times New Roman" panose="02020603050405020304" pitchFamily="18" charset="0"/>
              </a:rPr>
              <a:t> supports de manutention en bois.  </a:t>
            </a:r>
          </a:p>
          <a:p>
            <a:pPr>
              <a:lnSpc>
                <a:spcPct val="100000"/>
              </a:lnSpc>
              <a:buFontTx/>
              <a:buChar char="-"/>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fr-FR" sz="1800" dirty="0">
                <a:solidFill>
                  <a:srgbClr val="202124"/>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 groupe emploie 600 salariés pour un chiffre d'affaires de </a:t>
            </a:r>
            <a:r>
              <a:rPr lang="fr-FR" sz="1800" dirty="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80 M€</a:t>
            </a:r>
            <a:r>
              <a:rPr lang="fr-FR" sz="1800" dirty="0">
                <a:solidFill>
                  <a:srgbClr val="202124"/>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0000"/>
              </a:lnSpc>
              <a:buFontTx/>
              <a:buChar char="-"/>
            </a:pPr>
            <a:r>
              <a:rPr lang="fr-FR" sz="1800" dirty="0">
                <a:solidFill>
                  <a:srgbClr val="202124"/>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Le site Ormes : 130 salariés </a:t>
            </a:r>
          </a:p>
          <a:p>
            <a:pPr>
              <a:lnSpc>
                <a:spcPct val="100000"/>
              </a:lnSpc>
              <a:buFontTx/>
              <a:buChar char="-"/>
            </a:pPr>
            <a:r>
              <a:rPr lang="fr-FR" sz="1800" dirty="0">
                <a:latin typeface="Times New Roman" panose="02020603050405020304" pitchFamily="18" charset="0"/>
                <a:ea typeface="Times New Roman" panose="02020603050405020304" pitchFamily="18" charset="0"/>
              </a:rPr>
              <a:t>L</a:t>
            </a:r>
            <a:r>
              <a:rPr lang="fr-FR" sz="1800" dirty="0">
                <a:effectLst/>
                <a:latin typeface="Times New Roman" panose="02020603050405020304" pitchFamily="18" charset="0"/>
                <a:ea typeface="Times New Roman" panose="02020603050405020304" pitchFamily="18" charset="0"/>
              </a:rPr>
              <a:t>a tranche d’âge la plus représentée est celle des 45/59 ans et que le sexe masculin est majoritaire. </a:t>
            </a:r>
          </a:p>
          <a:p>
            <a:pPr>
              <a:lnSpc>
                <a:spcPct val="100000"/>
              </a:lnSpc>
              <a:buFontTx/>
              <a:buChar char="-"/>
            </a:pP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buFontTx/>
              <a:buChar char="-"/>
            </a:pPr>
            <a:endParaRPr lang="fr-FR" sz="1600" dirty="0">
              <a:latin typeface="Times New Roman" panose="02020603050405020304" pitchFamily="18" charset="0"/>
              <a:cs typeface="Times New Roman" panose="02020603050405020304" pitchFamily="18" charset="0"/>
            </a:endParaRPr>
          </a:p>
          <a:p>
            <a:pPr marL="0" indent="0">
              <a:lnSpc>
                <a:spcPct val="100000"/>
              </a:lnSpc>
              <a:buNone/>
            </a:pPr>
            <a:endParaRPr lang="fr-FR" sz="18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28A865A-7692-6B36-5D25-0BBCFA3B676D}"/>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4</a:t>
            </a:fld>
            <a:endParaRPr lang="fr-FR" dirty="0">
              <a:latin typeface="Times New Roman" panose="02020603050405020304" pitchFamily="18"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8C816564-D6BF-F372-9A87-F599CE42E6E8}"/>
              </a:ext>
            </a:extLst>
          </p:cNvPr>
          <p:cNvSpPr txBox="1">
            <a:spLocks/>
          </p:cNvSpPr>
          <p:nvPr/>
        </p:nvSpPr>
        <p:spPr>
          <a:xfrm>
            <a:off x="6453051" y="2631213"/>
            <a:ext cx="5104312" cy="2528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latin typeface="Times New Roman" panose="02020603050405020304" pitchFamily="18" charset="0"/>
              <a:cs typeface="Times New Roman" panose="02020603050405020304" pitchFamily="18" charset="0"/>
            </a:endParaRPr>
          </a:p>
        </p:txBody>
      </p:sp>
      <p:pic>
        <p:nvPicPr>
          <p:cNvPr id="4098" name="Picture 2" descr="Qui sommes-nous ? | Groupe BURBAN PALETTES">
            <a:extLst>
              <a:ext uri="{FF2B5EF4-FFF2-40B4-BE49-F238E27FC236}">
                <a16:creationId xmlns:a16="http://schemas.microsoft.com/office/drawing/2014/main" id="{F34486A1-DA0A-2817-A2C9-EB23B4901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051" y="136526"/>
            <a:ext cx="5524873" cy="23425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a:extLst>
              <a:ext uri="{FF2B5EF4-FFF2-40B4-BE49-F238E27FC236}">
                <a16:creationId xmlns:a16="http://schemas.microsoft.com/office/drawing/2014/main" id="{17803DE0-3C92-1177-B16D-38AA61D84EEB}"/>
              </a:ext>
            </a:extLst>
          </p:cNvPr>
          <p:cNvGraphicFramePr>
            <a:graphicFrameLocks noGrp="1"/>
          </p:cNvGraphicFramePr>
          <p:nvPr>
            <p:extLst>
              <p:ext uri="{D42A27DB-BD31-4B8C-83A1-F6EECF244321}">
                <p14:modId xmlns:p14="http://schemas.microsoft.com/office/powerpoint/2010/main" val="3199346728"/>
              </p:ext>
            </p:extLst>
          </p:nvPr>
        </p:nvGraphicFramePr>
        <p:xfrm>
          <a:off x="5740400" y="4227292"/>
          <a:ext cx="4760060" cy="2528616"/>
        </p:xfrm>
        <a:graphic>
          <a:graphicData uri="http://schemas.openxmlformats.org/drawingml/2006/table">
            <a:tbl>
              <a:tblPr firstRow="1" firstCol="1" bandRow="1">
                <a:tableStyleId>{5C22544A-7EE6-4342-B048-85BDC9FD1C3A}</a:tableStyleId>
              </a:tblPr>
              <a:tblGrid>
                <a:gridCol w="2813980">
                  <a:extLst>
                    <a:ext uri="{9D8B030D-6E8A-4147-A177-3AD203B41FA5}">
                      <a16:colId xmlns:a16="http://schemas.microsoft.com/office/drawing/2014/main" val="1135776432"/>
                    </a:ext>
                  </a:extLst>
                </a:gridCol>
                <a:gridCol w="1946080">
                  <a:extLst>
                    <a:ext uri="{9D8B030D-6E8A-4147-A177-3AD203B41FA5}">
                      <a16:colId xmlns:a16="http://schemas.microsoft.com/office/drawing/2014/main" val="995154965"/>
                    </a:ext>
                  </a:extLst>
                </a:gridCol>
              </a:tblGrid>
              <a:tr h="421436">
                <a:tc>
                  <a:txBody>
                    <a:bodyPr/>
                    <a:lstStyle/>
                    <a:p>
                      <a:pPr algn="ctr">
                        <a:lnSpc>
                          <a:spcPct val="150000"/>
                        </a:lnSpc>
                        <a:spcAft>
                          <a:spcPts val="800"/>
                        </a:spcAft>
                      </a:pPr>
                      <a:r>
                        <a:rPr lang="fr-FR" sz="900">
                          <a:effectLst/>
                        </a:rPr>
                        <a:t>CATEGORIE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dirty="0">
                          <a:effectLst/>
                        </a:rPr>
                        <a:t>EFFECTIF</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6083093"/>
                  </a:ext>
                </a:extLst>
              </a:tr>
              <a:tr h="421436">
                <a:tc>
                  <a:txBody>
                    <a:bodyPr/>
                    <a:lstStyle/>
                    <a:p>
                      <a:pPr algn="ctr">
                        <a:lnSpc>
                          <a:spcPct val="150000"/>
                        </a:lnSpc>
                        <a:spcAft>
                          <a:spcPts val="800"/>
                        </a:spcAft>
                      </a:pPr>
                      <a:r>
                        <a:rPr lang="fr-FR" sz="900">
                          <a:effectLst/>
                        </a:rPr>
                        <a:t>CADRE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a:effectLst/>
                        </a:rPr>
                        <a:t>12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1169579"/>
                  </a:ext>
                </a:extLst>
              </a:tr>
              <a:tr h="421436">
                <a:tc>
                  <a:txBody>
                    <a:bodyPr/>
                    <a:lstStyle/>
                    <a:p>
                      <a:pPr algn="ctr">
                        <a:lnSpc>
                          <a:spcPct val="150000"/>
                        </a:lnSpc>
                        <a:spcAft>
                          <a:spcPts val="800"/>
                        </a:spcAft>
                      </a:pPr>
                      <a:r>
                        <a:rPr lang="fr-FR" sz="900" dirty="0">
                          <a:effectLst/>
                        </a:rPr>
                        <a:t>AGENT DE MAITRISE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a:effectLst/>
                        </a:rPr>
                        <a:t>20</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5727911"/>
                  </a:ext>
                </a:extLst>
              </a:tr>
              <a:tr h="421436">
                <a:tc>
                  <a:txBody>
                    <a:bodyPr/>
                    <a:lstStyle/>
                    <a:p>
                      <a:pPr algn="ctr">
                        <a:lnSpc>
                          <a:spcPct val="150000"/>
                        </a:lnSpc>
                        <a:spcAft>
                          <a:spcPts val="800"/>
                        </a:spcAft>
                      </a:pPr>
                      <a:r>
                        <a:rPr lang="fr-FR" sz="900" dirty="0">
                          <a:effectLst/>
                        </a:rPr>
                        <a:t>TECHNICIEN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a:effectLst/>
                        </a:rPr>
                        <a:t>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29834238"/>
                  </a:ext>
                </a:extLst>
              </a:tr>
              <a:tr h="421436">
                <a:tc>
                  <a:txBody>
                    <a:bodyPr/>
                    <a:lstStyle/>
                    <a:p>
                      <a:pPr algn="ctr">
                        <a:lnSpc>
                          <a:spcPct val="150000"/>
                        </a:lnSpc>
                        <a:spcAft>
                          <a:spcPts val="800"/>
                        </a:spcAft>
                      </a:pPr>
                      <a:r>
                        <a:rPr lang="fr-FR" sz="900">
                          <a:effectLst/>
                        </a:rPr>
                        <a:t>EMPLOYE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a:effectLst/>
                        </a:rPr>
                        <a:t>12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5581562"/>
                  </a:ext>
                </a:extLst>
              </a:tr>
              <a:tr h="421436">
                <a:tc>
                  <a:txBody>
                    <a:bodyPr/>
                    <a:lstStyle/>
                    <a:p>
                      <a:pPr algn="ctr">
                        <a:lnSpc>
                          <a:spcPct val="150000"/>
                        </a:lnSpc>
                        <a:spcAft>
                          <a:spcPts val="800"/>
                        </a:spcAft>
                      </a:pPr>
                      <a:r>
                        <a:rPr lang="fr-FR" sz="900">
                          <a:effectLst/>
                        </a:rPr>
                        <a:t>OUVRIER</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800"/>
                        </a:spcAft>
                      </a:pPr>
                      <a:r>
                        <a:rPr lang="fr-FR" sz="900" dirty="0">
                          <a:effectLst/>
                        </a:rPr>
                        <a:t>80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1788165"/>
                  </a:ext>
                </a:extLst>
              </a:tr>
            </a:tbl>
          </a:graphicData>
        </a:graphic>
      </p:graphicFrame>
      <p:pic>
        <p:nvPicPr>
          <p:cNvPr id="10" name="Image 9" descr="Une image contenant texte, capture d’écran, Police, cercle&#10;&#10;Description générée automatiquement">
            <a:extLst>
              <a:ext uri="{FF2B5EF4-FFF2-40B4-BE49-F238E27FC236}">
                <a16:creationId xmlns:a16="http://schemas.microsoft.com/office/drawing/2014/main" id="{350F238F-CE42-E505-A0F3-E4A538CD7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92" y="4227296"/>
            <a:ext cx="4126588" cy="2528615"/>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466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AE607-3296-471F-9515-E39C2C248338}"/>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Les trieurs de palettes</a:t>
            </a:r>
            <a:endParaRPr lang="fr-FR" dirty="0"/>
          </a:p>
        </p:txBody>
      </p:sp>
      <p:sp>
        <p:nvSpPr>
          <p:cNvPr id="3" name="Espace réservé du contenu 2">
            <a:extLst>
              <a:ext uri="{FF2B5EF4-FFF2-40B4-BE49-F238E27FC236}">
                <a16:creationId xmlns:a16="http://schemas.microsoft.com/office/drawing/2014/main" id="{E1A843CD-A6DA-037F-B0CA-F79758A61132}"/>
              </a:ext>
            </a:extLst>
          </p:cNvPr>
          <p:cNvSpPr>
            <a:spLocks noGrp="1"/>
          </p:cNvSpPr>
          <p:nvPr>
            <p:ph idx="1"/>
          </p:nvPr>
        </p:nvSpPr>
        <p:spPr>
          <a:xfrm>
            <a:off x="680720" y="1462341"/>
            <a:ext cx="6553200" cy="2571180"/>
          </a:xfrm>
        </p:spPr>
        <p:txBody>
          <a:bodyPr>
            <a:normAutofit/>
          </a:bodyPr>
          <a:lstStyle/>
          <a:p>
            <a:r>
              <a:rPr lang="fr-FR" sz="2000" dirty="0">
                <a:latin typeface="Times New Roman" panose="02020603050405020304" pitchFamily="18" charset="0"/>
                <a:cs typeface="Times New Roman" panose="02020603050405020304" pitchFamily="18" charset="0"/>
              </a:rPr>
              <a:t>51 salariés dont 1 femme</a:t>
            </a:r>
          </a:p>
          <a:p>
            <a:r>
              <a:rPr lang="fr-FR" sz="2000" dirty="0">
                <a:latin typeface="Times New Roman" panose="02020603050405020304" pitchFamily="18" charset="0"/>
                <a:cs typeface="Times New Roman" panose="02020603050405020304" pitchFamily="18" charset="0"/>
              </a:rPr>
              <a:t>Population précaire et étrangère </a:t>
            </a:r>
          </a:p>
          <a:p>
            <a:pPr algn="l"/>
            <a:r>
              <a:rPr lang="fr-FR" sz="2000" dirty="0">
                <a:latin typeface="Times New Roman" panose="02020603050405020304" pitchFamily="18" charset="0"/>
                <a:cs typeface="Times New Roman" panose="02020603050405020304" pitchFamily="18" charset="0"/>
              </a:rPr>
              <a:t>lundi au vendredi de 7h00 à 15h15 </a:t>
            </a:r>
            <a:r>
              <a:rPr lang="fr-FR" sz="2000" b="0" i="0" u="none" strike="noStrike" baseline="0" dirty="0">
                <a:latin typeface="Times New Roman" panose="02020603050405020304" pitchFamily="18" charset="0"/>
                <a:cs typeface="Times New Roman" panose="02020603050405020304" pitchFamily="18" charset="0"/>
              </a:rPr>
              <a:t>avec une pause</a:t>
            </a:r>
            <a:r>
              <a:rPr lang="fr-FR" sz="2000" dirty="0">
                <a:latin typeface="Times New Roman" panose="02020603050405020304" pitchFamily="18" charset="0"/>
                <a:cs typeface="Times New Roman" panose="02020603050405020304" pitchFamily="18" charset="0"/>
              </a:rPr>
              <a:t> </a:t>
            </a:r>
            <a:r>
              <a:rPr lang="fr-FR" sz="2000" b="0" i="0" u="none" strike="noStrike" baseline="0" dirty="0">
                <a:latin typeface="Times New Roman" panose="02020603050405020304" pitchFamily="18" charset="0"/>
                <a:cs typeface="Times New Roman" panose="02020603050405020304" pitchFamily="18" charset="0"/>
              </a:rPr>
              <a:t>de 15 minutes vers</a:t>
            </a:r>
            <a:r>
              <a:rPr lang="fr-FR" sz="2000" b="0" i="0" u="none" strike="noStrike" dirty="0">
                <a:latin typeface="Times New Roman" panose="02020603050405020304" pitchFamily="18" charset="0"/>
                <a:cs typeface="Times New Roman" panose="02020603050405020304" pitchFamily="18" charset="0"/>
              </a:rPr>
              <a:t> </a:t>
            </a:r>
            <a:r>
              <a:rPr lang="fr-FR" sz="2000" b="0" i="0" u="none" strike="noStrike" baseline="0" dirty="0">
                <a:latin typeface="Times New Roman" panose="02020603050405020304" pitchFamily="18" charset="0"/>
                <a:cs typeface="Times New Roman" panose="02020603050405020304" pitchFamily="18" charset="0"/>
              </a:rPr>
              <a:t>10h et une pause déjeuner de 11h30 -12h30</a:t>
            </a:r>
            <a:r>
              <a:rPr lang="fr-FR" sz="1800" b="0" i="0" u="none" strike="noStrike" baseline="0" dirty="0">
                <a:latin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algn="l"/>
            <a:r>
              <a:rPr lang="fr-FR" sz="2000" b="0" i="0" u="none" strike="noStrike" baseline="0" dirty="0">
                <a:latin typeface="Times New Roman" panose="02020603050405020304" pitchFamily="18" charset="0"/>
              </a:rPr>
              <a:t>Ils inspectent les palettes, </a:t>
            </a:r>
            <a:r>
              <a:rPr lang="fr-FR" sz="2000" dirty="0">
                <a:latin typeface="Times New Roman" panose="02020603050405020304" pitchFamily="18" charset="0"/>
              </a:rPr>
              <a:t>i</a:t>
            </a:r>
            <a:r>
              <a:rPr lang="fr-FR" sz="2000" b="0" i="0" u="none" strike="noStrike" baseline="0" dirty="0">
                <a:latin typeface="Times New Roman" panose="02020603050405020304" pitchFamily="18" charset="0"/>
              </a:rPr>
              <a:t>ls</a:t>
            </a:r>
            <a:r>
              <a:rPr lang="fr-FR" sz="2000" b="0" i="0" u="none" strike="noStrike" dirty="0">
                <a:latin typeface="Times New Roman" panose="02020603050405020304" pitchFamily="18" charset="0"/>
              </a:rPr>
              <a:t> </a:t>
            </a:r>
            <a:r>
              <a:rPr lang="fr-FR" sz="2000" b="0" i="0" u="none" strike="noStrike" baseline="0" dirty="0">
                <a:latin typeface="Times New Roman" panose="02020603050405020304" pitchFamily="18" charset="0"/>
              </a:rPr>
              <a:t>reforment</a:t>
            </a:r>
            <a:r>
              <a:rPr lang="fr-FR" sz="2000" b="0" i="0" u="none" strike="noStrike" dirty="0">
                <a:latin typeface="Times New Roman" panose="02020603050405020304" pitchFamily="18" charset="0"/>
              </a:rPr>
              <a:t> </a:t>
            </a:r>
            <a:r>
              <a:rPr lang="fr-FR" sz="2000" b="0" i="0" u="none" strike="noStrike" baseline="0" dirty="0">
                <a:latin typeface="Times New Roman" panose="02020603050405020304" pitchFamily="18" charset="0"/>
              </a:rPr>
              <a:t>des piles de 10 à 25 unités, les palettes pèsent de 4 à 25 kg </a:t>
            </a:r>
          </a:p>
          <a:p>
            <a:pPr algn="l"/>
            <a:r>
              <a:rPr lang="fr-FR" sz="2000" b="0" i="0" u="none" strike="noStrike" baseline="0" dirty="0">
                <a:latin typeface="Times New Roman" panose="02020603050405020304" pitchFamily="18" charset="0"/>
              </a:rPr>
              <a:t>Quota 115 palettes</a:t>
            </a:r>
            <a:r>
              <a:rPr lang="fr-FR" sz="2000" dirty="0">
                <a:latin typeface="Times New Roman" panose="02020603050405020304" pitchFamily="18" charset="0"/>
              </a:rPr>
              <a:t>/heure / Primes </a:t>
            </a:r>
            <a:endParaRPr lang="fr-FR" sz="2000" b="0" i="0" u="none" strike="noStrike" baseline="0" dirty="0">
              <a:latin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E876DD2-91A4-9867-5A04-0120F979F72D}"/>
              </a:ext>
            </a:extLst>
          </p:cNvPr>
          <p:cNvSpPr>
            <a:spLocks noGrp="1"/>
          </p:cNvSpPr>
          <p:nvPr>
            <p:ph type="sldNum" sz="quarter" idx="12"/>
          </p:nvPr>
        </p:nvSpPr>
        <p:spPr/>
        <p:txBody>
          <a:bodyPr/>
          <a:lstStyle/>
          <a:p>
            <a:fld id="{9D405073-2E13-4773-837C-60E0A1D4899D}" type="slidenum">
              <a:rPr lang="fr-FR" smtClean="0"/>
              <a:t>5</a:t>
            </a:fld>
            <a:endParaRPr lang="fr-FR" dirty="0"/>
          </a:p>
        </p:txBody>
      </p:sp>
      <p:pic>
        <p:nvPicPr>
          <p:cNvPr id="6" name="Image 5">
            <a:extLst>
              <a:ext uri="{FF2B5EF4-FFF2-40B4-BE49-F238E27FC236}">
                <a16:creationId xmlns:a16="http://schemas.microsoft.com/office/drawing/2014/main" id="{2F997753-295C-2B4B-3CEF-C19867768A8F}"/>
              </a:ext>
            </a:extLst>
          </p:cNvPr>
          <p:cNvPicPr>
            <a:picLocks noChangeAspect="1"/>
          </p:cNvPicPr>
          <p:nvPr/>
        </p:nvPicPr>
        <p:blipFill>
          <a:blip r:embed="rId2"/>
          <a:stretch>
            <a:fillRect/>
          </a:stretch>
        </p:blipFill>
        <p:spPr>
          <a:xfrm>
            <a:off x="838199" y="4114935"/>
            <a:ext cx="6395721" cy="2426831"/>
          </a:xfrm>
          <a:prstGeom prst="rect">
            <a:avLst/>
          </a:prstGeom>
        </p:spPr>
      </p:pic>
      <p:pic>
        <p:nvPicPr>
          <p:cNvPr id="5122" name="Picture 2" descr="Nos Métiers - Epalia">
            <a:extLst>
              <a:ext uri="{FF2B5EF4-FFF2-40B4-BE49-F238E27FC236}">
                <a16:creationId xmlns:a16="http://schemas.microsoft.com/office/drawing/2014/main" id="{78E63EAC-90C5-E3E6-D2AD-41F33009C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920" y="46997"/>
            <a:ext cx="4773365" cy="338200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8A61900-D0C6-0E7C-06C0-4E385920D458}"/>
              </a:ext>
            </a:extLst>
          </p:cNvPr>
          <p:cNvSpPr txBox="1"/>
          <p:nvPr/>
        </p:nvSpPr>
        <p:spPr>
          <a:xfrm>
            <a:off x="7233921" y="3575127"/>
            <a:ext cx="4724400" cy="3170099"/>
          </a:xfrm>
          <a:prstGeom prst="rect">
            <a:avLst/>
          </a:prstGeom>
          <a:noFill/>
        </p:spPr>
        <p:txBody>
          <a:bodyPr wrap="square" rtlCol="0">
            <a:spAutoFit/>
          </a:bodyPr>
          <a:lstStyle/>
          <a:p>
            <a:pPr algn="l"/>
            <a:r>
              <a:rPr lang="fr-FR" sz="2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Tenue de travail:</a:t>
            </a: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lvl="1" indent="0">
              <a:buNone/>
            </a:pP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gilets fluorescents, </a:t>
            </a:r>
          </a:p>
          <a:p>
            <a:pPr lvl="1">
              <a:buFontTx/>
              <a:buChar char="-"/>
            </a:pP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des casquettes coquées, </a:t>
            </a:r>
          </a:p>
          <a:p>
            <a:pPr lvl="1">
              <a:buFontTx/>
              <a:buChar char="-"/>
            </a:pPr>
            <a:r>
              <a:rPr lang="fr-F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des gants de manutention nylon enduction nitrile </a:t>
            </a:r>
            <a:endParaRPr lang="fr-FR"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buNone/>
            </a:pPr>
            <a:r>
              <a:rPr lang="fr-F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Norme EN 420</a:t>
            </a:r>
          </a:p>
          <a:p>
            <a:pPr lvl="1">
              <a:buFontTx/>
              <a:buChar char="-"/>
            </a:pP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des chaussures de sécurité, </a:t>
            </a:r>
          </a:p>
          <a:p>
            <a:pPr lvl="1">
              <a:buFontTx/>
              <a:buChar char="-"/>
            </a:pP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des pantalons, </a:t>
            </a:r>
          </a:p>
          <a:p>
            <a:pPr lvl="1">
              <a:buFontTx/>
              <a:buChar char="-"/>
            </a:pP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des tee-shirts, </a:t>
            </a:r>
          </a:p>
          <a:p>
            <a:pPr lvl="1">
              <a:buFontTx/>
              <a:buChar char="-"/>
            </a:pPr>
            <a:r>
              <a:rPr lang="fr-FR" sz="2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t>
            </a:r>
            <a:r>
              <a:rPr lang="fr-F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es vestes et des manteaux.</a:t>
            </a:r>
          </a:p>
        </p:txBody>
      </p:sp>
    </p:spTree>
    <p:extLst>
      <p:ext uri="{BB962C8B-B14F-4D97-AF65-F5344CB8AC3E}">
        <p14:creationId xmlns:p14="http://schemas.microsoft.com/office/powerpoint/2010/main" val="3090198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CED89-31CC-E521-CA67-21C9BCDD51C1}"/>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Constats</a:t>
            </a:r>
          </a:p>
        </p:txBody>
      </p:sp>
      <p:sp>
        <p:nvSpPr>
          <p:cNvPr id="3" name="Espace réservé du contenu 2">
            <a:extLst>
              <a:ext uri="{FF2B5EF4-FFF2-40B4-BE49-F238E27FC236}">
                <a16:creationId xmlns:a16="http://schemas.microsoft.com/office/drawing/2014/main" id="{BA8717F4-9695-E5A1-DB56-EB779F24D079}"/>
              </a:ext>
            </a:extLst>
          </p:cNvPr>
          <p:cNvSpPr>
            <a:spLocks noGrp="1"/>
          </p:cNvSpPr>
          <p:nvPr>
            <p:ph idx="1"/>
          </p:nvPr>
        </p:nvSpPr>
        <p:spPr>
          <a:xfrm>
            <a:off x="838200" y="1690688"/>
            <a:ext cx="10515600" cy="3024188"/>
          </a:xfrm>
        </p:spPr>
        <p:txBody>
          <a:bodyPr>
            <a:normAutofit/>
          </a:bodyPr>
          <a:lstStyle/>
          <a:p>
            <a:endParaRPr lang="fr-FR" sz="17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Sollicitation CSSCT de Burban Palettes Ormes pour travailler sur le sujet des traumatismes de la main</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9 AT relatifs à un traumatisme de la main pour les trieurs de palettes en 2023 (75j d’arrêt)</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1 salarié amputation D3 en 1983 …</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10% ont des restrictions posées par le MT</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Présence de quota de 800 palettes/jours à trier</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Manutention de charge</a:t>
            </a:r>
          </a:p>
          <a:p>
            <a:pPr lvl="1">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Fiche d’entreprise mentionne les traumatismes de la main mais pas le DUERP.</a:t>
            </a:r>
          </a:p>
          <a:p>
            <a:endParaRPr lang="fr-FR" sz="1600"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FA08F02-8832-006D-60E6-0FF8D2EC07F5}"/>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6</a:t>
            </a:fld>
            <a:endParaRPr lang="fr-FR" dirty="0">
              <a:latin typeface="Times New Roman" panose="02020603050405020304" pitchFamily="18" charset="0"/>
              <a:cs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302149301"/>
              </p:ext>
            </p:extLst>
          </p:nvPr>
        </p:nvGraphicFramePr>
        <p:xfrm>
          <a:off x="1076960" y="5007453"/>
          <a:ext cx="9325161" cy="1032986"/>
        </p:xfrm>
        <a:graphic>
          <a:graphicData uri="http://schemas.openxmlformats.org/drawingml/2006/table">
            <a:tbl>
              <a:tblPr/>
              <a:tblGrid>
                <a:gridCol w="9325161">
                  <a:extLst>
                    <a:ext uri="{9D8B030D-6E8A-4147-A177-3AD203B41FA5}">
                      <a16:colId xmlns:a16="http://schemas.microsoft.com/office/drawing/2014/main" val="859523807"/>
                    </a:ext>
                  </a:extLst>
                </a:gridCol>
              </a:tblGrid>
              <a:tr h="1032986">
                <a:tc>
                  <a:txBody>
                    <a:bodyPr/>
                    <a:lstStyle/>
                    <a:p>
                      <a:pPr algn="ctr"/>
                      <a:r>
                        <a:rPr lang="fr-FR" sz="2800" b="1" kern="1200" dirty="0">
                          <a:solidFill>
                            <a:srgbClr val="00B0F0"/>
                          </a:solidFill>
                          <a:effectLst/>
                          <a:latin typeface="Times New Roman" panose="02020603050405020304" pitchFamily="18" charset="0"/>
                          <a:ea typeface="+mn-ea"/>
                          <a:cs typeface="Times New Roman" panose="02020603050405020304" pitchFamily="18" charset="0"/>
                        </a:rPr>
                        <a:t>Pourquoi les trieurs de Burban Palettes Ormes ont-ils des traumatismes de la main ?</a:t>
                      </a:r>
                      <a:endParaRPr lang="fr-FR" sz="2800" kern="1200" dirty="0">
                        <a:solidFill>
                          <a:srgbClr val="00B0F0"/>
                        </a:solidFill>
                        <a:effectLst/>
                        <a:latin typeface="Times New Roman" panose="02020603050405020304" pitchFamily="18" charset="0"/>
                        <a:ea typeface="+mn-ea"/>
                        <a:cs typeface="Times New Roman" panose="02020603050405020304" pitchFamily="18" charset="0"/>
                      </a:endParaRPr>
                    </a:p>
                  </a:txBody>
                  <a:tcPr>
                    <a:lnL w="28575" cmpd="sng">
                      <a:solidFill>
                        <a:schemeClr val="accent2"/>
                      </a:solidFill>
                      <a:prstDash val="solid"/>
                    </a:lnL>
                    <a:lnR w="28575" cmpd="sng">
                      <a:solidFill>
                        <a:schemeClr val="accent2"/>
                      </a:solidFill>
                      <a:prstDash val="solid"/>
                    </a:lnR>
                    <a:lnT w="28575" cmpd="sng">
                      <a:solidFill>
                        <a:schemeClr val="accent2"/>
                      </a:solidFill>
                      <a:prstDash val="solid"/>
                    </a:lnT>
                    <a:lnB w="28575" cmpd="sng">
                      <a:solidFill>
                        <a:schemeClr val="accent2"/>
                      </a:solidFill>
                      <a:prstDash val="solid"/>
                    </a:lnB>
                  </a:tcPr>
                </a:tc>
                <a:extLst>
                  <a:ext uri="{0D108BD9-81ED-4DB2-BD59-A6C34878D82A}">
                    <a16:rowId xmlns:a16="http://schemas.microsoft.com/office/drawing/2014/main" val="1991562597"/>
                  </a:ext>
                </a:extLst>
              </a:tr>
            </a:tbl>
          </a:graphicData>
        </a:graphic>
      </p:graphicFrame>
      <p:pic>
        <p:nvPicPr>
          <p:cNvPr id="5122" name="Picture 2" descr="Compétence de l'huissier de justice en matière de constat de copyright |  LTV HUISSIERS">
            <a:extLst>
              <a:ext uri="{FF2B5EF4-FFF2-40B4-BE49-F238E27FC236}">
                <a16:creationId xmlns:a16="http://schemas.microsoft.com/office/drawing/2014/main" id="{D9D81F44-87D6-38E9-59EF-BDBF42AA4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19" y="80169"/>
            <a:ext cx="54324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46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396CE-CF76-C763-5026-5F252625F30D}"/>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Hypothèse</a:t>
            </a:r>
            <a:r>
              <a:rPr lang="fr-FR" dirty="0">
                <a:solidFill>
                  <a:schemeClr val="accent5">
                    <a:lumMod val="50000"/>
                  </a:schemeClr>
                </a:solidFill>
              </a:rPr>
              <a:t> </a:t>
            </a:r>
          </a:p>
        </p:txBody>
      </p:sp>
      <p:sp>
        <p:nvSpPr>
          <p:cNvPr id="3" name="Espace réservé du contenu 2">
            <a:extLst>
              <a:ext uri="{FF2B5EF4-FFF2-40B4-BE49-F238E27FC236}">
                <a16:creationId xmlns:a16="http://schemas.microsoft.com/office/drawing/2014/main" id="{F38D23D9-24C5-B24E-3118-2044CBBA4B17}"/>
              </a:ext>
            </a:extLst>
          </p:cNvPr>
          <p:cNvSpPr>
            <a:spLocks noGrp="1"/>
          </p:cNvSpPr>
          <p:nvPr>
            <p:ph idx="1"/>
          </p:nvPr>
        </p:nvSpPr>
        <p:spPr>
          <a:xfrm>
            <a:off x="838200" y="1485991"/>
            <a:ext cx="10515600" cy="2067106"/>
          </a:xfrm>
        </p:spPr>
        <p:txBody>
          <a:bodyPr>
            <a:normAutofit/>
          </a:bodyPr>
          <a:lstStyle/>
          <a:p>
            <a:pPr marL="0" indent="0" algn="ctr">
              <a:buNone/>
            </a:pPr>
            <a:endParaRPr lang="fr-FR" dirty="0">
              <a:latin typeface="Times New Roman" panose="02020603050405020304" pitchFamily="18" charset="0"/>
              <a:cs typeface="Times New Roman" panose="02020603050405020304" pitchFamily="18" charset="0"/>
            </a:endParaRPr>
          </a:p>
          <a:p>
            <a:pPr marL="0" indent="0" algn="ctr">
              <a:buNone/>
            </a:pPr>
            <a:endParaRPr lang="fr-FR" dirty="0">
              <a:latin typeface="Times New Roman" panose="02020603050405020304" pitchFamily="18" charset="0"/>
              <a:cs typeface="Times New Roman" panose="02020603050405020304" pitchFamily="18" charset="0"/>
            </a:endParaRPr>
          </a:p>
          <a:p>
            <a:pPr marL="0" indent="0" algn="ctr">
              <a:buNone/>
            </a:pPr>
            <a:endParaRPr lang="fr-FR" dirty="0">
              <a:latin typeface="Times New Roman" panose="02020603050405020304" pitchFamily="18" charset="0"/>
              <a:cs typeface="Times New Roman" panose="02020603050405020304" pitchFamily="18" charset="0"/>
            </a:endParaRPr>
          </a:p>
          <a:p>
            <a:pPr marL="0" indent="0" algn="ctr">
              <a:buNone/>
            </a:pPr>
            <a:endParaRPr lang="fr-FR" dirty="0">
              <a:latin typeface="Times New Roman" panose="02020603050405020304" pitchFamily="18" charset="0"/>
              <a:cs typeface="Times New Roman" panose="02020603050405020304" pitchFamily="18" charset="0"/>
            </a:endParaRPr>
          </a:p>
          <a:p>
            <a:pPr marL="0" indent="0" algn="ctr">
              <a:buNone/>
            </a:pP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B5F7820-070E-3CC5-1C35-BAC01157F644}"/>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7</a:t>
            </a:fld>
            <a:endParaRPr lang="fr-FR" dirty="0">
              <a:latin typeface="Times New Roman" panose="02020603050405020304" pitchFamily="18"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850006726"/>
              </p:ext>
            </p:extLst>
          </p:nvPr>
        </p:nvGraphicFramePr>
        <p:xfrm>
          <a:off x="968828" y="2269836"/>
          <a:ext cx="10254343" cy="1908658"/>
        </p:xfrm>
        <a:graphic>
          <a:graphicData uri="http://schemas.openxmlformats.org/drawingml/2006/table">
            <a:tbl>
              <a:tblPr/>
              <a:tblGrid>
                <a:gridCol w="10254343">
                  <a:extLst>
                    <a:ext uri="{9D8B030D-6E8A-4147-A177-3AD203B41FA5}">
                      <a16:colId xmlns:a16="http://schemas.microsoft.com/office/drawing/2014/main" val="2431705060"/>
                    </a:ext>
                  </a:extLst>
                </a:gridCol>
              </a:tblGrid>
              <a:tr h="1908658">
                <a:tc>
                  <a:txBody>
                    <a:bodyPr/>
                    <a:lstStyle/>
                    <a:p>
                      <a:pPr algn="ctr"/>
                      <a:r>
                        <a:rPr lang="fr-FR" sz="1800" kern="1200" dirty="0">
                          <a:solidFill>
                            <a:srgbClr val="00B0F0"/>
                          </a:solidFill>
                          <a:effectLst/>
                          <a:latin typeface="Times New Roman" panose="02020603050405020304" pitchFamily="18" charset="0"/>
                          <a:ea typeface="+mn-ea"/>
                          <a:cs typeface="Times New Roman" panose="02020603050405020304" pitchFamily="18" charset="0"/>
                        </a:rPr>
                        <a:t> </a:t>
                      </a:r>
                    </a:p>
                    <a:p>
                      <a:pPr algn="ctr"/>
                      <a:r>
                        <a:rPr lang="fr-FR" sz="2800" b="1" kern="1200" dirty="0">
                          <a:solidFill>
                            <a:srgbClr val="00B0F0"/>
                          </a:solidFill>
                          <a:effectLst/>
                          <a:latin typeface="Times New Roman" panose="02020603050405020304" pitchFamily="18" charset="0"/>
                          <a:ea typeface="+mn-ea"/>
                          <a:cs typeface="Times New Roman" panose="02020603050405020304" pitchFamily="18" charset="0"/>
                        </a:rPr>
                        <a:t>Les traumatismes de la main des trieurs de palettes de Burban Palettes Ormes seraient dus aux quotas sollicités par l’employeur et à la manutention « manuelle » de charges.</a:t>
                      </a:r>
                      <a:endParaRPr lang="fr-FR" sz="2800" kern="1200" dirty="0">
                        <a:solidFill>
                          <a:srgbClr val="00B0F0"/>
                        </a:solidFill>
                        <a:effectLst/>
                        <a:latin typeface="Times New Roman" panose="02020603050405020304" pitchFamily="18" charset="0"/>
                        <a:ea typeface="+mn-ea"/>
                        <a:cs typeface="Times New Roman" panose="02020603050405020304" pitchFamily="18" charset="0"/>
                      </a:endParaRPr>
                    </a:p>
                  </a:txBody>
                  <a:tcPr>
                    <a:lnL w="28575" cmpd="sng">
                      <a:solidFill>
                        <a:schemeClr val="accent2"/>
                      </a:solidFill>
                      <a:prstDash val="solid"/>
                    </a:lnL>
                    <a:lnR w="28575" cmpd="sng">
                      <a:solidFill>
                        <a:schemeClr val="accent2"/>
                      </a:solidFill>
                      <a:prstDash val="solid"/>
                    </a:lnR>
                    <a:lnT w="28575" cmpd="sng">
                      <a:solidFill>
                        <a:schemeClr val="accent2"/>
                      </a:solidFill>
                      <a:prstDash val="solid"/>
                    </a:lnT>
                    <a:lnB w="28575" cmpd="sng">
                      <a:solidFill>
                        <a:schemeClr val="accent2"/>
                      </a:solidFill>
                      <a:prstDash val="solid"/>
                    </a:lnB>
                  </a:tcPr>
                </a:tc>
                <a:extLst>
                  <a:ext uri="{0D108BD9-81ED-4DB2-BD59-A6C34878D82A}">
                    <a16:rowId xmlns:a16="http://schemas.microsoft.com/office/drawing/2014/main" val="1381750947"/>
                  </a:ext>
                </a:extLst>
              </a:tr>
            </a:tbl>
          </a:graphicData>
        </a:graphic>
      </p:graphicFrame>
      <p:pic>
        <p:nvPicPr>
          <p:cNvPr id="3076" name="Picture 4" descr="Quota : 7 614 images, photos de stock, objets 3D et images vectorielles |  Shutterstock">
            <a:extLst>
              <a:ext uri="{FF2B5EF4-FFF2-40B4-BE49-F238E27FC236}">
                <a16:creationId xmlns:a16="http://schemas.microsoft.com/office/drawing/2014/main" id="{F2E4C9F3-9487-AFE0-BA04-081541599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138" y="4463526"/>
            <a:ext cx="3705225" cy="20671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nutention">
            <a:extLst>
              <a:ext uri="{FF2B5EF4-FFF2-40B4-BE49-F238E27FC236}">
                <a16:creationId xmlns:a16="http://schemas.microsoft.com/office/drawing/2014/main" id="{DEC8B0A6-AFC5-70AC-38BD-5A17D53D5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363" y="4520230"/>
            <a:ext cx="4700102" cy="20104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laie Ouverte Sur La Paume De La Main Traumatismes De La Peau Sur La Partie  Du Corps Illustration Vectorielle De Plaies Coupées Ouvertes Avec  Saignement Fracture Et Ecchymose Vecteurs libres de droits">
            <a:extLst>
              <a:ext uri="{FF2B5EF4-FFF2-40B4-BE49-F238E27FC236}">
                <a16:creationId xmlns:a16="http://schemas.microsoft.com/office/drawing/2014/main" id="{8875BCA7-2334-D109-1F1F-AA42170E2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839" y="327367"/>
            <a:ext cx="4618543" cy="192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58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1063DB-EFCE-F3A2-296D-A1FDCABCCB34}"/>
              </a:ext>
            </a:extLst>
          </p:cNvPr>
          <p:cNvSpPr/>
          <p:nvPr/>
        </p:nvSpPr>
        <p:spPr>
          <a:xfrm>
            <a:off x="7945437" y="2031020"/>
            <a:ext cx="3489960" cy="446185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B325407-7219-63CB-63CA-DE7AE4EB763E}"/>
              </a:ext>
            </a:extLst>
          </p:cNvPr>
          <p:cNvSpPr/>
          <p:nvPr/>
        </p:nvSpPr>
        <p:spPr>
          <a:xfrm>
            <a:off x="4274499" y="2031022"/>
            <a:ext cx="3436781" cy="446185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A1280E3-0BB4-4650-665C-AFCBA0E6D9A7}"/>
              </a:ext>
            </a:extLst>
          </p:cNvPr>
          <p:cNvSpPr/>
          <p:nvPr/>
        </p:nvSpPr>
        <p:spPr>
          <a:xfrm>
            <a:off x="836611" y="2031023"/>
            <a:ext cx="3234845" cy="446185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D129231-4F95-BDCD-41C3-3A49ECC3231A}"/>
              </a:ext>
            </a:extLst>
          </p:cNvPr>
          <p:cNvSpPr>
            <a:spLocks noGrp="1"/>
          </p:cNvSpPr>
          <p:nvPr>
            <p:ph type="title"/>
          </p:nvPr>
        </p:nvSpPr>
        <p:spPr/>
        <p:txBody>
          <a:bodyPr/>
          <a:lstStyle/>
          <a:p>
            <a:r>
              <a:rPr lang="fr-FR" b="1" dirty="0">
                <a:solidFill>
                  <a:srgbClr val="00B0F0"/>
                </a:solidFill>
                <a:latin typeface="Times New Roman" panose="02020603050405020304" pitchFamily="18" charset="0"/>
                <a:cs typeface="Times New Roman" panose="02020603050405020304" pitchFamily="18" charset="0"/>
              </a:rPr>
              <a:t>Méthodologie</a:t>
            </a:r>
            <a:endParaRPr lang="fr-FR" dirty="0"/>
          </a:p>
        </p:txBody>
      </p:sp>
      <p:sp>
        <p:nvSpPr>
          <p:cNvPr id="4" name="Espace réservé du contenu 3">
            <a:extLst>
              <a:ext uri="{FF2B5EF4-FFF2-40B4-BE49-F238E27FC236}">
                <a16:creationId xmlns:a16="http://schemas.microsoft.com/office/drawing/2014/main" id="{D8BF863E-696C-77EB-9FA7-88CC7A3B0E0F}"/>
              </a:ext>
            </a:extLst>
          </p:cNvPr>
          <p:cNvSpPr>
            <a:spLocks noGrp="1"/>
          </p:cNvSpPr>
          <p:nvPr>
            <p:ph sz="half" idx="2"/>
          </p:nvPr>
        </p:nvSpPr>
        <p:spPr>
          <a:xfrm>
            <a:off x="4328163" y="2031020"/>
            <a:ext cx="3332634" cy="4461851"/>
          </a:xfrm>
        </p:spPr>
        <p:txBody>
          <a:bodyPr>
            <a:normAutofit fontScale="77500" lnSpcReduction="20000"/>
          </a:bodyPr>
          <a:lstStyle/>
          <a:p>
            <a:pPr marL="0" indent="0" algn="just">
              <a:lnSpc>
                <a:spcPct val="170000"/>
              </a:lnSpc>
              <a:buNone/>
            </a:pPr>
            <a:r>
              <a:rPr lang="fr-FR" b="1" u="sng" dirty="0">
                <a:solidFill>
                  <a:schemeClr val="bg1"/>
                </a:solidFill>
                <a:latin typeface="Times New Roman" panose="02020603050405020304" pitchFamily="18" charset="0"/>
                <a:cs typeface="Times New Roman" panose="02020603050405020304" pitchFamily="18" charset="0"/>
              </a:rPr>
              <a:t>Questionnaire :</a:t>
            </a:r>
            <a:r>
              <a:rPr lang="fr-FR" dirty="0">
                <a:solidFill>
                  <a:schemeClr val="bg1"/>
                </a:solidFill>
                <a:latin typeface="Times New Roman" panose="02020603050405020304" pitchFamily="18" charset="0"/>
                <a:cs typeface="Times New Roman" panose="02020603050405020304" pitchFamily="18" charset="0"/>
              </a:rPr>
              <a:t> </a:t>
            </a:r>
          </a:p>
          <a:p>
            <a:pPr marL="0" indent="0" algn="just">
              <a:lnSpc>
                <a:spcPct val="170000"/>
              </a:lnSpc>
              <a:buNone/>
            </a:pPr>
            <a:r>
              <a:rPr lang="fr-FR" sz="2800" dirty="0">
                <a:solidFill>
                  <a:schemeClr val="bg1"/>
                </a:solidFill>
                <a:latin typeface="Times New Roman" panose="02020603050405020304" pitchFamily="18" charset="0"/>
                <a:cs typeface="Times New Roman" panose="02020603050405020304" pitchFamily="18" charset="0"/>
              </a:rPr>
              <a:t>Recueil des ressentis des salariés, questionnaire auto-administré, questions fermées privilégiées, testé en amont de la diffusion et validé par le médecin du travail.</a:t>
            </a:r>
          </a:p>
          <a:p>
            <a:pPr marL="0" indent="0" algn="just">
              <a:lnSpc>
                <a:spcPct val="170000"/>
              </a:lnSpc>
              <a:buNone/>
            </a:pPr>
            <a:endParaRPr lang="fr-FR"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fr-FR" dirty="0"/>
          </a:p>
        </p:txBody>
      </p:sp>
      <p:sp>
        <p:nvSpPr>
          <p:cNvPr id="6" name="Espace réservé du contenu 5">
            <a:extLst>
              <a:ext uri="{FF2B5EF4-FFF2-40B4-BE49-F238E27FC236}">
                <a16:creationId xmlns:a16="http://schemas.microsoft.com/office/drawing/2014/main" id="{FC77CCF0-7869-EAE2-9ADC-6A5346A7FE68}"/>
              </a:ext>
            </a:extLst>
          </p:cNvPr>
          <p:cNvSpPr>
            <a:spLocks noGrp="1"/>
          </p:cNvSpPr>
          <p:nvPr>
            <p:ph sz="quarter" idx="4"/>
          </p:nvPr>
        </p:nvSpPr>
        <p:spPr>
          <a:xfrm>
            <a:off x="8016397" y="2031020"/>
            <a:ext cx="3419000" cy="4461850"/>
          </a:xfrm>
        </p:spPr>
        <p:txBody>
          <a:bodyPr>
            <a:normAutofit fontScale="77500" lnSpcReduction="20000"/>
          </a:bodyPr>
          <a:lstStyle/>
          <a:p>
            <a:pPr marL="0" indent="0">
              <a:lnSpc>
                <a:spcPct val="170000"/>
              </a:lnSpc>
              <a:buNone/>
            </a:pPr>
            <a:r>
              <a:rPr lang="fr-FR" b="1" u="sng" dirty="0">
                <a:solidFill>
                  <a:schemeClr val="bg1"/>
                </a:solidFill>
                <a:latin typeface="Times New Roman" panose="02020603050405020304" pitchFamily="18" charset="0"/>
                <a:cs typeface="Times New Roman" panose="02020603050405020304" pitchFamily="18" charset="0"/>
              </a:rPr>
              <a:t>Entretiens :</a:t>
            </a:r>
            <a:r>
              <a:rPr lang="fr-FR" dirty="0">
                <a:latin typeface="Times New Roman" panose="02020603050405020304" pitchFamily="18" charset="0"/>
                <a:cs typeface="Times New Roman" panose="02020603050405020304" pitchFamily="18" charset="0"/>
              </a:rPr>
              <a:t> </a:t>
            </a:r>
          </a:p>
          <a:p>
            <a:pPr marL="0" indent="0">
              <a:lnSpc>
                <a:spcPct val="170000"/>
              </a:lnSpc>
              <a:buNone/>
            </a:pPr>
            <a:r>
              <a:rPr lang="fr-F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Confirmer les réponses du questionnaire, l’IST en formation a souhaité revoir des salariés lors d’entretiens</a:t>
            </a:r>
          </a:p>
          <a:p>
            <a:pPr marL="0" indent="0">
              <a:lnSpc>
                <a:spcPct val="170000"/>
              </a:lnSpc>
              <a:buNone/>
            </a:pPr>
            <a:r>
              <a:rPr lang="fr-F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8 janvier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a:t>
            </a:r>
            <a:r>
              <a:rPr lang="fr-F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26 avril 2024  14 trieurs de palettes en entretien. </a:t>
            </a:r>
            <a:endParaRPr lang="fr-FR" sz="2800" dirty="0">
              <a:solidFill>
                <a:schemeClr val="bg1"/>
              </a:solidFill>
              <a:latin typeface="Times New Roman" panose="02020603050405020304" pitchFamily="18" charset="0"/>
              <a:cs typeface="Times New Roman" panose="02020603050405020304" pitchFamily="18" charset="0"/>
            </a:endParaRPr>
          </a:p>
          <a:p>
            <a:endParaRPr lang="fr-FR" dirty="0"/>
          </a:p>
        </p:txBody>
      </p:sp>
      <p:sp>
        <p:nvSpPr>
          <p:cNvPr id="7" name="Espace réservé du numéro de diapositive 6">
            <a:extLst>
              <a:ext uri="{FF2B5EF4-FFF2-40B4-BE49-F238E27FC236}">
                <a16:creationId xmlns:a16="http://schemas.microsoft.com/office/drawing/2014/main" id="{D4E9DBD1-2F8B-2645-E7D3-EA21DF606D87}"/>
              </a:ext>
            </a:extLst>
          </p:cNvPr>
          <p:cNvSpPr>
            <a:spLocks noGrp="1"/>
          </p:cNvSpPr>
          <p:nvPr>
            <p:ph type="sldNum" sz="quarter" idx="12"/>
          </p:nvPr>
        </p:nvSpPr>
        <p:spPr/>
        <p:txBody>
          <a:bodyPr/>
          <a:lstStyle/>
          <a:p>
            <a:fld id="{9D405073-2E13-4773-837C-60E0A1D4899D}" type="slidenum">
              <a:rPr lang="fr-FR" smtClean="0"/>
              <a:t>8</a:t>
            </a:fld>
            <a:endParaRPr lang="fr-FR" dirty="0"/>
          </a:p>
        </p:txBody>
      </p:sp>
      <p:sp>
        <p:nvSpPr>
          <p:cNvPr id="10" name="Espace réservé du contenu 3">
            <a:extLst>
              <a:ext uri="{FF2B5EF4-FFF2-40B4-BE49-F238E27FC236}">
                <a16:creationId xmlns:a16="http://schemas.microsoft.com/office/drawing/2014/main" id="{A057F6DE-BB63-09F5-1B84-D4D3AE504D98}"/>
              </a:ext>
            </a:extLst>
          </p:cNvPr>
          <p:cNvSpPr txBox="1">
            <a:spLocks/>
          </p:cNvSpPr>
          <p:nvPr/>
        </p:nvSpPr>
        <p:spPr>
          <a:xfrm>
            <a:off x="836612" y="2031020"/>
            <a:ext cx="3203730" cy="4461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r-FR" sz="2000" b="1" u="sng" dirty="0">
                <a:solidFill>
                  <a:schemeClr val="bg1"/>
                </a:solidFill>
                <a:latin typeface="Times New Roman" panose="02020603050405020304" pitchFamily="18" charset="0"/>
                <a:cs typeface="Times New Roman" panose="02020603050405020304" pitchFamily="18" charset="0"/>
              </a:rPr>
              <a:t>Observation de poste :</a:t>
            </a:r>
            <a:r>
              <a:rPr lang="fr-FR" sz="2000" dirty="0">
                <a:solidFill>
                  <a:schemeClr val="bg1"/>
                </a:solidFill>
                <a:latin typeface="Times New Roman" panose="02020603050405020304" pitchFamily="18" charset="0"/>
                <a:cs typeface="Times New Roman" panose="02020603050405020304" pitchFamily="18" charset="0"/>
              </a:rPr>
              <a:t> </a:t>
            </a:r>
          </a:p>
          <a:p>
            <a:pPr marL="0" indent="0">
              <a:lnSpc>
                <a:spcPct val="150000"/>
              </a:lnSpc>
              <a:buFont typeface="Arial" panose="020B0604020202020204" pitchFamily="34" charset="0"/>
              <a:buNone/>
            </a:pPr>
            <a:r>
              <a:rPr lang="fr-FR" sz="2000" dirty="0">
                <a:solidFill>
                  <a:schemeClr val="bg1"/>
                </a:solidFill>
                <a:latin typeface="Times New Roman" panose="02020603050405020304" pitchFamily="18" charset="0"/>
                <a:cs typeface="Times New Roman" panose="02020603050405020304" pitchFamily="18" charset="0"/>
              </a:rPr>
              <a:t>Comprendre le travail réel des salariés et appréhender leurs expositions professionnelles.</a:t>
            </a:r>
          </a:p>
          <a:p>
            <a:pPr marL="0" indent="0">
              <a:lnSpc>
                <a:spcPct val="150000"/>
              </a:lnSpc>
              <a:buNone/>
            </a:pPr>
            <a:r>
              <a:rPr lang="fr-FR" sz="2000" dirty="0">
                <a:solidFill>
                  <a:schemeClr val="bg1"/>
                </a:solidFill>
                <a:latin typeface="Times New Roman" panose="02020603050405020304" pitchFamily="18" charset="0"/>
                <a:cs typeface="Times New Roman" panose="02020603050405020304" pitchFamily="18" charset="0"/>
              </a:rPr>
              <a:t>en 12/2023</a:t>
            </a:r>
          </a:p>
          <a:p>
            <a:endParaRPr lang="fr-FR" dirty="0"/>
          </a:p>
        </p:txBody>
      </p:sp>
      <p:pic>
        <p:nvPicPr>
          <p:cNvPr id="6146" name="Picture 2" descr="Méthodologie et Modalités d'Intervention - Le Portail de l'Analyse des  Pratiques">
            <a:extLst>
              <a:ext uri="{FF2B5EF4-FFF2-40B4-BE49-F238E27FC236}">
                <a16:creationId xmlns:a16="http://schemas.microsoft.com/office/drawing/2014/main" id="{A017AE7C-78EA-12FE-4650-85ACCF705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65" y="136525"/>
            <a:ext cx="3491547" cy="189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77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CEBB4-99D7-584F-CD93-93C6339EDBCD}"/>
              </a:ext>
            </a:extLst>
          </p:cNvPr>
          <p:cNvSpPr>
            <a:spLocks noGrp="1"/>
          </p:cNvSpPr>
          <p:nvPr>
            <p:ph type="title"/>
          </p:nvPr>
        </p:nvSpPr>
        <p:spPr>
          <a:xfrm>
            <a:off x="-1" y="395646"/>
            <a:ext cx="10515600" cy="622939"/>
          </a:xfrm>
        </p:spPr>
        <p:txBody>
          <a:bodyPr>
            <a:normAutofit fontScale="90000"/>
          </a:bodyPr>
          <a:lstStyle/>
          <a:p>
            <a:r>
              <a:rPr lang="fr-FR" dirty="0">
                <a:solidFill>
                  <a:srgbClr val="00B0F0"/>
                </a:solidFill>
                <a:latin typeface="Times New Roman" panose="02020603050405020304" pitchFamily="18" charset="0"/>
                <a:cs typeface="Times New Roman" panose="02020603050405020304" pitchFamily="18" charset="0"/>
              </a:rPr>
              <a:t>	</a:t>
            </a:r>
            <a:r>
              <a:rPr lang="fr-FR" b="1" dirty="0">
                <a:solidFill>
                  <a:srgbClr val="00B0F0"/>
                </a:solidFill>
                <a:latin typeface="Times New Roman" panose="02020603050405020304" pitchFamily="18" charset="0"/>
                <a:cs typeface="Times New Roman" panose="02020603050405020304" pitchFamily="18" charset="0"/>
              </a:rPr>
              <a:t>Résultats</a:t>
            </a:r>
            <a:br>
              <a:rPr lang="fr-FR" b="1" i="1" u="sng" dirty="0">
                <a:latin typeface="Times New Roman" panose="02020603050405020304" pitchFamily="18" charset="0"/>
                <a:cs typeface="Times New Roman" panose="02020603050405020304" pitchFamily="18" charset="0"/>
              </a:rPr>
            </a:br>
            <a:endParaRPr lang="fr-FR"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03A798F-9C97-F83B-CC49-55E58CDD7A76}"/>
              </a:ext>
            </a:extLst>
          </p:cNvPr>
          <p:cNvSpPr>
            <a:spLocks noGrp="1"/>
          </p:cNvSpPr>
          <p:nvPr>
            <p:ph idx="1"/>
          </p:nvPr>
        </p:nvSpPr>
        <p:spPr>
          <a:xfrm>
            <a:off x="796868" y="613145"/>
            <a:ext cx="10515600" cy="5140643"/>
          </a:xfrm>
        </p:spPr>
        <p:txBody>
          <a:bodyPr>
            <a:normAutofit/>
          </a:bodyPr>
          <a:lstStyle/>
          <a:p>
            <a:pPr marL="0" indent="0" algn="just">
              <a:buNone/>
            </a:pPr>
            <a:r>
              <a:rPr lang="fr-FR" sz="2800" b="1" i="1" dirty="0">
                <a:latin typeface="Times New Roman" panose="02020603050405020304" pitchFamily="18" charset="0"/>
                <a:cs typeface="Times New Roman" panose="02020603050405020304" pitchFamily="18" charset="0"/>
              </a:rPr>
              <a:t>	    </a:t>
            </a:r>
            <a:r>
              <a:rPr lang="fr-FR" sz="2800" b="1" i="1" u="sng" dirty="0">
                <a:latin typeface="Times New Roman" panose="02020603050405020304" pitchFamily="18" charset="0"/>
                <a:cs typeface="Times New Roman" panose="02020603050405020304" pitchFamily="18" charset="0"/>
              </a:rPr>
              <a:t>Etude de poste :</a:t>
            </a: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B667D74-2347-CCC9-A551-A84F99B7F7E3}"/>
              </a:ext>
            </a:extLst>
          </p:cNvPr>
          <p:cNvSpPr>
            <a:spLocks noGrp="1"/>
          </p:cNvSpPr>
          <p:nvPr>
            <p:ph type="sldNum" sz="quarter" idx="12"/>
          </p:nvPr>
        </p:nvSpPr>
        <p:spPr/>
        <p:txBody>
          <a:bodyPr/>
          <a:lstStyle/>
          <a:p>
            <a:fld id="{9D405073-2E13-4773-837C-60E0A1D4899D}" type="slidenum">
              <a:rPr lang="fr-FR" smtClean="0">
                <a:latin typeface="Times New Roman" panose="02020603050405020304" pitchFamily="18" charset="0"/>
                <a:cs typeface="Times New Roman" panose="02020603050405020304" pitchFamily="18" charset="0"/>
              </a:rPr>
              <a:t>9</a:t>
            </a:fld>
            <a:endParaRPr lang="fr-FR" dirty="0">
              <a:latin typeface="Times New Roman" panose="02020603050405020304" pitchFamily="18" charset="0"/>
              <a:cs typeface="Times New Roman" panose="02020603050405020304" pitchFamily="18" charset="0"/>
            </a:endParaRPr>
          </a:p>
        </p:txBody>
      </p:sp>
      <p:sp>
        <p:nvSpPr>
          <p:cNvPr id="5" name="Rectangle : coins arrondis 4">
            <a:extLst>
              <a:ext uri="{FF2B5EF4-FFF2-40B4-BE49-F238E27FC236}">
                <a16:creationId xmlns:a16="http://schemas.microsoft.com/office/drawing/2014/main" id="{A882ECDD-4385-258D-EC47-C94F4FE6475E}"/>
              </a:ext>
            </a:extLst>
          </p:cNvPr>
          <p:cNvSpPr/>
          <p:nvPr/>
        </p:nvSpPr>
        <p:spPr>
          <a:xfrm>
            <a:off x="2130558" y="1111680"/>
            <a:ext cx="7914620" cy="560979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Postures contraignantes : bras au-dessus du plan de l’épaule, flexion du tronc</a:t>
            </a:r>
          </a:p>
          <a:p>
            <a:pPr lvl="0"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Manutention manuelle et effort de poussée et de traction avec port de charges</a:t>
            </a:r>
          </a:p>
          <a:p>
            <a:pPr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Ambiance thermique liée à la météo (chaude, froide, tempérée) </a:t>
            </a:r>
            <a:r>
              <a:rPr lang="fr-F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Port des gants aléatoire mais semble respecté pour les autres EPI </a:t>
            </a:r>
            <a:endPar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Répétitivité des mouvements et quotas à respecter</a:t>
            </a:r>
          </a:p>
          <a:p>
            <a:pPr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Coactivité avec les caristes</a:t>
            </a:r>
            <a:r>
              <a:rPr lang="fr-F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(Dédoublement de pile favorisant la manutention parfois inefficace) </a:t>
            </a:r>
            <a:endPar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Risque de chutes, heurts, traumatismes</a:t>
            </a:r>
          </a:p>
          <a:p>
            <a:pPr lvl="0" algn="just">
              <a:lnSpc>
                <a:spcPct val="150000"/>
              </a:lnSpc>
            </a:pPr>
            <a:r>
              <a:rPr lang="fr-F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Objet coupant tranchant parfois rouillé </a:t>
            </a:r>
          </a:p>
        </p:txBody>
      </p:sp>
      <p:pic>
        <p:nvPicPr>
          <p:cNvPr id="15" name="Image 14">
            <a:extLst>
              <a:ext uri="{FF2B5EF4-FFF2-40B4-BE49-F238E27FC236}">
                <a16:creationId xmlns:a16="http://schemas.microsoft.com/office/drawing/2014/main" id="{75B7AAE4-D4E7-DE10-7761-C996C5A46C64}"/>
              </a:ext>
            </a:extLst>
          </p:cNvPr>
          <p:cNvPicPr>
            <a:picLocks noChangeAspect="1"/>
          </p:cNvPicPr>
          <p:nvPr/>
        </p:nvPicPr>
        <p:blipFill>
          <a:blip r:embed="rId2"/>
          <a:stretch>
            <a:fillRect/>
          </a:stretch>
        </p:blipFill>
        <p:spPr>
          <a:xfrm>
            <a:off x="-1" y="1104212"/>
            <a:ext cx="1995487" cy="2718642"/>
          </a:xfrm>
          <a:prstGeom prst="rect">
            <a:avLst/>
          </a:prstGeom>
          <a:ln>
            <a:noFill/>
          </a:ln>
          <a:effectLst>
            <a:softEdge rad="112500"/>
          </a:effectLst>
        </p:spPr>
      </p:pic>
      <p:pic>
        <p:nvPicPr>
          <p:cNvPr id="17" name="Image 16">
            <a:extLst>
              <a:ext uri="{FF2B5EF4-FFF2-40B4-BE49-F238E27FC236}">
                <a16:creationId xmlns:a16="http://schemas.microsoft.com/office/drawing/2014/main" id="{D5F1B7CE-8453-443C-0446-1CCFD0A91BD8}"/>
              </a:ext>
            </a:extLst>
          </p:cNvPr>
          <p:cNvPicPr>
            <a:picLocks noChangeAspect="1"/>
          </p:cNvPicPr>
          <p:nvPr/>
        </p:nvPicPr>
        <p:blipFill>
          <a:blip r:embed="rId3"/>
          <a:stretch>
            <a:fillRect/>
          </a:stretch>
        </p:blipFill>
        <p:spPr>
          <a:xfrm>
            <a:off x="-3496" y="3781326"/>
            <a:ext cx="1995487" cy="3065147"/>
          </a:xfrm>
          <a:prstGeom prst="rect">
            <a:avLst/>
          </a:prstGeom>
          <a:ln>
            <a:noFill/>
          </a:ln>
          <a:effectLst>
            <a:softEdge rad="112500"/>
          </a:effectLst>
        </p:spPr>
      </p:pic>
      <p:pic>
        <p:nvPicPr>
          <p:cNvPr id="19" name="Image 18">
            <a:extLst>
              <a:ext uri="{FF2B5EF4-FFF2-40B4-BE49-F238E27FC236}">
                <a16:creationId xmlns:a16="http://schemas.microsoft.com/office/drawing/2014/main" id="{D6EEA8EB-C2DE-6919-3DB7-57A2B00B5D69}"/>
              </a:ext>
            </a:extLst>
          </p:cNvPr>
          <p:cNvPicPr>
            <a:picLocks noChangeAspect="1"/>
          </p:cNvPicPr>
          <p:nvPr/>
        </p:nvPicPr>
        <p:blipFill>
          <a:blip r:embed="rId4"/>
          <a:stretch>
            <a:fillRect/>
          </a:stretch>
        </p:blipFill>
        <p:spPr>
          <a:xfrm>
            <a:off x="10045178" y="1071986"/>
            <a:ext cx="2064159" cy="2750867"/>
          </a:xfrm>
          <a:prstGeom prst="rect">
            <a:avLst/>
          </a:prstGeom>
          <a:ln>
            <a:noFill/>
          </a:ln>
          <a:effectLst>
            <a:softEdge rad="112500"/>
          </a:effectLst>
        </p:spPr>
      </p:pic>
      <p:pic>
        <p:nvPicPr>
          <p:cNvPr id="21" name="Image 20">
            <a:extLst>
              <a:ext uri="{FF2B5EF4-FFF2-40B4-BE49-F238E27FC236}">
                <a16:creationId xmlns:a16="http://schemas.microsoft.com/office/drawing/2014/main" id="{16D4B7E7-B320-8EB5-50EC-007FD6A43673}"/>
              </a:ext>
            </a:extLst>
          </p:cNvPr>
          <p:cNvPicPr>
            <a:picLocks noChangeAspect="1"/>
          </p:cNvPicPr>
          <p:nvPr/>
        </p:nvPicPr>
        <p:blipFill>
          <a:blip r:embed="rId5"/>
          <a:stretch>
            <a:fillRect/>
          </a:stretch>
        </p:blipFill>
        <p:spPr>
          <a:xfrm>
            <a:off x="10128978" y="3795353"/>
            <a:ext cx="1980359" cy="3051120"/>
          </a:xfrm>
          <a:prstGeom prst="rect">
            <a:avLst/>
          </a:prstGeom>
          <a:ln>
            <a:noFill/>
          </a:ln>
          <a:effectLst>
            <a:softEdge rad="112500"/>
          </a:effectLst>
        </p:spPr>
      </p:pic>
    </p:spTree>
    <p:extLst>
      <p:ext uri="{BB962C8B-B14F-4D97-AF65-F5344CB8AC3E}">
        <p14:creationId xmlns:p14="http://schemas.microsoft.com/office/powerpoint/2010/main" val="691752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6717</TotalTime>
  <Words>967</Words>
  <Application>Microsoft Office PowerPoint</Application>
  <PresentationFormat>Grand écran</PresentationFormat>
  <Paragraphs>183</Paragraphs>
  <Slides>17</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Aptos</vt:lpstr>
      <vt:lpstr>Arial</vt:lpstr>
      <vt:lpstr>Calibri</vt:lpstr>
      <vt:lpstr>Calibri Light</vt:lpstr>
      <vt:lpstr>Times New Roman</vt:lpstr>
      <vt:lpstr>Wingdings</vt:lpstr>
      <vt:lpstr>Thème Office</vt:lpstr>
      <vt:lpstr>Présentation PowerPoint</vt:lpstr>
      <vt:lpstr>Présentation du SPSTI</vt:lpstr>
      <vt:lpstr>Présentation PowerPoint</vt:lpstr>
      <vt:lpstr>Présentation de l’entreprise BURBAN PALETTES</vt:lpstr>
      <vt:lpstr>Les trieurs de palettes</vt:lpstr>
      <vt:lpstr>Constats</vt:lpstr>
      <vt:lpstr>Hypothèse </vt:lpstr>
      <vt:lpstr>Méthodologie</vt:lpstr>
      <vt:lpstr> Résultats </vt:lpstr>
      <vt:lpstr>Résultats </vt:lpstr>
      <vt:lpstr>Résultats </vt:lpstr>
      <vt:lpstr>Validation de l’hypothèse / Discussion</vt:lpstr>
      <vt:lpstr>Plan d’action</vt:lpstr>
      <vt:lpstr>Présentation PowerPoint</vt:lpstr>
      <vt:lpstr>Conclusion</vt:lpstr>
      <vt:lpstr>Remerciements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oreille avertie en vaux deux : l’ambiance sonore en piscine couverte (max 15 diapos)</dc:title>
  <dc:creator>HALLEZ Léa</dc:creator>
  <cp:lastModifiedBy>IGREJA MATTHIEU</cp:lastModifiedBy>
  <cp:revision>135</cp:revision>
  <cp:lastPrinted>2023-06-14T12:17:07Z</cp:lastPrinted>
  <dcterms:created xsi:type="dcterms:W3CDTF">2023-05-24T08:28:14Z</dcterms:created>
  <dcterms:modified xsi:type="dcterms:W3CDTF">2024-06-19T09:21:37Z</dcterms:modified>
</cp:coreProperties>
</file>